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5" r:id="rId5"/>
    <p:sldMasterId id="2147483657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Nature_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485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43A9854-88C2-46FE-82B1-EFA737E33C7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85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030137-DF99-4A53-BD95-C0D2FFA3EE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Nature_Illustra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485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8681FF2-8EA3-4754-93D1-C48D2971B1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ture_Illustra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85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DD95065-5068-491D-AA2F-BE490B49CCF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560" cy="485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5152320" y="1769040"/>
            <a:ext cx="4426560" cy="485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A3E5AD1-348B-4D91-AE5F-E848C3A0D82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280" cy="485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25754CF-763D-41BF-B105-6EBA8071C4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2782440" y="6125040"/>
            <a:ext cx="7209720" cy="3059280"/>
          </a:xfrm>
          <a:prstGeom prst="ellipse">
            <a:avLst/>
          </a:prstGeom>
          <a:solidFill>
            <a:srgbClr val="80d57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" name=""/>
          <p:cNvSpPr/>
          <p:nvPr/>
        </p:nvSpPr>
        <p:spPr>
          <a:xfrm>
            <a:off x="1184760" y="6292800"/>
            <a:ext cx="10799280" cy="3383280"/>
          </a:xfrm>
          <a:prstGeom prst="ellipse">
            <a:avLst/>
          </a:prstGeom>
          <a:solidFill>
            <a:srgbClr val="80d572"/>
          </a:solidFill>
          <a:ln w="0">
            <a:noFill/>
          </a:ln>
          <a:effectLst>
            <a:outerShdw blurRad="101520" dir="2700000" dist="35638" rotWithShape="0">
              <a:srgbClr val="342a06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" name=""/>
          <p:cNvSpPr/>
          <p:nvPr/>
        </p:nvSpPr>
        <p:spPr>
          <a:xfrm>
            <a:off x="223560" y="1194120"/>
            <a:ext cx="6882120" cy="2596320"/>
          </a:xfrm>
          <a:custGeom>
            <a:avLst/>
            <a:gdLst>
              <a:gd name="textAreaLeft" fmla="*/ 0 w 6882120"/>
              <a:gd name="textAreaRight" fmla="*/ 6882840 w 6882120"/>
              <a:gd name="textAreaTop" fmla="*/ 0 h 2596320"/>
              <a:gd name="textAreaBottom" fmla="*/ 2597040 h 2596320"/>
            </a:gdLst>
            <a:ahLst/>
            <a:rect l="textAreaLeft" t="textAreaTop" r="textAreaRight" b="textAreaBottom"/>
            <a:pathLst>
              <a:path w="19119" h="7214">
                <a:moveTo>
                  <a:pt x="6814" y="917"/>
                </a:moveTo>
                <a:cubicBezTo>
                  <a:pt x="7637" y="10"/>
                  <a:pt x="8790" y="10"/>
                  <a:pt x="9592" y="600"/>
                </a:cubicBezTo>
                <a:cubicBezTo>
                  <a:pt x="10699" y="-387"/>
                  <a:pt x="12173" y="10"/>
                  <a:pt x="13217" y="600"/>
                </a:cubicBezTo>
                <a:cubicBezTo>
                  <a:pt x="14857" y="-160"/>
                  <a:pt x="16444" y="501"/>
                  <a:pt x="17238" y="1976"/>
                </a:cubicBezTo>
                <a:cubicBezTo>
                  <a:pt x="18939" y="2127"/>
                  <a:pt x="19922" y="3714"/>
                  <a:pt x="18270" y="5177"/>
                </a:cubicBezTo>
                <a:cubicBezTo>
                  <a:pt x="18315" y="6058"/>
                  <a:pt x="17200" y="6209"/>
                  <a:pt x="16418" y="6024"/>
                </a:cubicBezTo>
                <a:cubicBezTo>
                  <a:pt x="16293" y="7116"/>
                  <a:pt x="14006" y="7626"/>
                  <a:pt x="13058" y="6817"/>
                </a:cubicBezTo>
                <a:cubicBezTo>
                  <a:pt x="12570" y="6984"/>
                  <a:pt x="12135" y="6795"/>
                  <a:pt x="11682" y="6553"/>
                </a:cubicBezTo>
                <a:cubicBezTo>
                  <a:pt x="11209" y="7116"/>
                  <a:pt x="10019" y="7494"/>
                  <a:pt x="8983" y="6553"/>
                </a:cubicBezTo>
                <a:cubicBezTo>
                  <a:pt x="8242" y="7214"/>
                  <a:pt x="6976" y="7022"/>
                  <a:pt x="6073" y="6235"/>
                </a:cubicBezTo>
                <a:cubicBezTo>
                  <a:pt x="5067" y="7214"/>
                  <a:pt x="2743" y="6681"/>
                  <a:pt x="1892" y="5600"/>
                </a:cubicBezTo>
                <a:cubicBezTo>
                  <a:pt x="-357" y="5358"/>
                  <a:pt x="-810" y="2769"/>
                  <a:pt x="1681" y="2187"/>
                </a:cubicBezTo>
                <a:cubicBezTo>
                  <a:pt x="2100" y="1333"/>
                  <a:pt x="3064" y="709"/>
                  <a:pt x="4036" y="1235"/>
                </a:cubicBezTo>
                <a:cubicBezTo>
                  <a:pt x="5010" y="426"/>
                  <a:pt x="5729" y="218"/>
                  <a:pt x="6814" y="917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" name=""/>
          <p:cNvSpPr/>
          <p:nvPr/>
        </p:nvSpPr>
        <p:spPr>
          <a:xfrm>
            <a:off x="6055560" y="385200"/>
            <a:ext cx="1869480" cy="1262520"/>
          </a:xfrm>
          <a:custGeom>
            <a:avLst/>
            <a:gdLst>
              <a:gd name="textAreaLeft" fmla="*/ 0 w 1869480"/>
              <a:gd name="textAreaRight" fmla="*/ 1870200 w 1869480"/>
              <a:gd name="textAreaTop" fmla="*/ 0 h 1262520"/>
              <a:gd name="textAreaBottom" fmla="*/ 1263240 h 1262520"/>
            </a:gdLst>
            <a:ahLst/>
            <a:rect l="textAreaLeft" t="textAreaTop" r="textAreaRight" b="textAreaBottom"/>
            <a:pathLst>
              <a:path w="5195" h="3509">
                <a:moveTo>
                  <a:pt x="1908" y="443"/>
                </a:moveTo>
                <a:cubicBezTo>
                  <a:pt x="2101" y="178"/>
                  <a:pt x="2350" y="118"/>
                  <a:pt x="2626" y="178"/>
                </a:cubicBezTo>
                <a:cubicBezTo>
                  <a:pt x="3091" y="-185"/>
                  <a:pt x="3953" y="56"/>
                  <a:pt x="4024" y="462"/>
                </a:cubicBezTo>
                <a:cubicBezTo>
                  <a:pt x="4535" y="443"/>
                  <a:pt x="4724" y="791"/>
                  <a:pt x="4837" y="1086"/>
                </a:cubicBezTo>
                <a:cubicBezTo>
                  <a:pt x="5646" y="1705"/>
                  <a:pt x="4906" y="2628"/>
                  <a:pt x="4383" y="2692"/>
                </a:cubicBezTo>
                <a:cubicBezTo>
                  <a:pt x="4202" y="3259"/>
                  <a:pt x="3371" y="3890"/>
                  <a:pt x="2664" y="3221"/>
                </a:cubicBezTo>
                <a:cubicBezTo>
                  <a:pt x="2403" y="3656"/>
                  <a:pt x="1889" y="3509"/>
                  <a:pt x="1567" y="3259"/>
                </a:cubicBezTo>
                <a:cubicBezTo>
                  <a:pt x="1118" y="3361"/>
                  <a:pt x="763" y="2892"/>
                  <a:pt x="698" y="2541"/>
                </a:cubicBezTo>
                <a:cubicBezTo>
                  <a:pt x="-590" y="1970"/>
                  <a:pt x="162" y="745"/>
                  <a:pt x="906" y="783"/>
                </a:cubicBezTo>
                <a:cubicBezTo>
                  <a:pt x="1088" y="224"/>
                  <a:pt x="1678" y="299"/>
                  <a:pt x="1908" y="44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" name=""/>
          <p:cNvSpPr/>
          <p:nvPr/>
        </p:nvSpPr>
        <p:spPr>
          <a:xfrm>
            <a:off x="7530120" y="1457640"/>
            <a:ext cx="2440080" cy="1744560"/>
          </a:xfrm>
          <a:custGeom>
            <a:avLst/>
            <a:gdLst>
              <a:gd name="textAreaLeft" fmla="*/ 0 w 2440080"/>
              <a:gd name="textAreaRight" fmla="*/ 2440800 w 2440080"/>
              <a:gd name="textAreaTop" fmla="*/ 0 h 1744560"/>
              <a:gd name="textAreaBottom" fmla="*/ 1745280 h 1744560"/>
            </a:gdLst>
            <a:ahLst/>
            <a:rect l="textAreaLeft" t="textAreaTop" r="textAreaRight" b="textAreaBottom"/>
            <a:pathLst>
              <a:path w="6780" h="4848">
                <a:moveTo>
                  <a:pt x="922" y="1652"/>
                </a:moveTo>
                <a:cubicBezTo>
                  <a:pt x="710" y="594"/>
                  <a:pt x="2139" y="0"/>
                  <a:pt x="2993" y="480"/>
                </a:cubicBezTo>
                <a:cubicBezTo>
                  <a:pt x="3266" y="-155"/>
                  <a:pt x="3953" y="-71"/>
                  <a:pt x="4407" y="223"/>
                </a:cubicBezTo>
                <a:cubicBezTo>
                  <a:pt x="4838" y="0"/>
                  <a:pt x="5556" y="291"/>
                  <a:pt x="5632" y="934"/>
                </a:cubicBezTo>
                <a:cubicBezTo>
                  <a:pt x="7030" y="1093"/>
                  <a:pt x="7257" y="2839"/>
                  <a:pt x="5722" y="3209"/>
                </a:cubicBezTo>
                <a:cubicBezTo>
                  <a:pt x="5685" y="3822"/>
                  <a:pt x="5057" y="4071"/>
                  <a:pt x="4566" y="3890"/>
                </a:cubicBezTo>
                <a:cubicBezTo>
                  <a:pt x="4460" y="4237"/>
                  <a:pt x="4052" y="4343"/>
                  <a:pt x="3674" y="4343"/>
                </a:cubicBezTo>
                <a:cubicBezTo>
                  <a:pt x="3258" y="4956"/>
                  <a:pt x="2328" y="5092"/>
                  <a:pt x="1784" y="4290"/>
                </a:cubicBezTo>
                <a:cubicBezTo>
                  <a:pt x="1270" y="4547"/>
                  <a:pt x="824" y="4207"/>
                  <a:pt x="642" y="3776"/>
                </a:cubicBezTo>
                <a:cubicBezTo>
                  <a:pt x="-98" y="3557"/>
                  <a:pt x="-423" y="2060"/>
                  <a:pt x="922" y="1652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pSp>
        <p:nvGrpSpPr>
          <p:cNvPr id="5" name=""/>
          <p:cNvGrpSpPr/>
          <p:nvPr/>
        </p:nvGrpSpPr>
        <p:grpSpPr>
          <a:xfrm>
            <a:off x="8945280" y="-71640"/>
            <a:ext cx="1208880" cy="1208880"/>
            <a:chOff x="8945280" y="-71640"/>
            <a:chExt cx="1208880" cy="1208880"/>
          </a:xfrm>
        </p:grpSpPr>
        <p:sp>
          <p:nvSpPr>
            <p:cNvPr id="6" name=""/>
            <p:cNvSpPr/>
            <p:nvPr/>
          </p:nvSpPr>
          <p:spPr>
            <a:xfrm>
              <a:off x="8945280" y="-71640"/>
              <a:ext cx="1208880" cy="1208880"/>
            </a:xfrm>
            <a:prstGeom prst="ellipse">
              <a:avLst/>
            </a:prstGeom>
            <a:solidFill>
              <a:srgbClr val="ffcd00"/>
            </a:solidFill>
            <a:ln w="0">
              <a:noFill/>
            </a:ln>
            <a:effectLst>
              <a:outerShdw blurRad="101520" dir="2700000" dist="35638" rotWithShape="0">
                <a:srgbClr val="e8a20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9082080" y="65160"/>
              <a:ext cx="935280" cy="935280"/>
            </a:xfrm>
            <a:prstGeom prst="ellipse">
              <a:avLst/>
            </a:prstGeom>
            <a:solidFill>
              <a:srgbClr val="ff940d"/>
            </a:solidFill>
            <a:ln w="0">
              <a:noFill/>
            </a:ln>
            <a:effectLst>
              <a:outerShdw blurRad="50760" dir="2700000" dist="35638" rotWithShape="0">
                <a:srgbClr val="ea75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grpSp>
        <p:nvGrpSpPr>
          <p:cNvPr id="8" name=""/>
          <p:cNvGrpSpPr/>
          <p:nvPr/>
        </p:nvGrpSpPr>
        <p:grpSpPr>
          <a:xfrm>
            <a:off x="8056080" y="5493600"/>
            <a:ext cx="830160" cy="1470240"/>
            <a:chOff x="8056080" y="5493600"/>
            <a:chExt cx="830160" cy="1470240"/>
          </a:xfrm>
        </p:grpSpPr>
        <p:sp>
          <p:nvSpPr>
            <p:cNvPr id="9" name=""/>
            <p:cNvSpPr/>
            <p:nvPr/>
          </p:nvSpPr>
          <p:spPr>
            <a:xfrm>
              <a:off x="8056080" y="5493600"/>
              <a:ext cx="830160" cy="1285920"/>
            </a:xfrm>
            <a:custGeom>
              <a:avLst/>
              <a:gdLst>
                <a:gd name="textAreaLeft" fmla="*/ 0 w 830160"/>
                <a:gd name="textAreaRight" fmla="*/ 830880 w 830160"/>
                <a:gd name="textAreaTop" fmla="*/ 0 h 1285920"/>
                <a:gd name="textAreaBottom" fmla="*/ 1286640 h 1285920"/>
              </a:gdLst>
              <a:ahLst/>
              <a:rect l="textAreaLeft" t="textAreaTop" r="textAreaRight" b="textAreaBottom"/>
              <a:pathLst>
                <a:path w="2308" h="3574">
                  <a:moveTo>
                    <a:pt x="935" y="215"/>
                  </a:moveTo>
                  <a:cubicBezTo>
                    <a:pt x="1139" y="-117"/>
                    <a:pt x="1585" y="-65"/>
                    <a:pt x="1672" y="374"/>
                  </a:cubicBezTo>
                  <a:cubicBezTo>
                    <a:pt x="2160" y="404"/>
                    <a:pt x="2387" y="979"/>
                    <a:pt x="2160" y="1462"/>
                  </a:cubicBezTo>
                  <a:cubicBezTo>
                    <a:pt x="2440" y="1742"/>
                    <a:pt x="2272" y="2120"/>
                    <a:pt x="2084" y="2385"/>
                  </a:cubicBezTo>
                  <a:cubicBezTo>
                    <a:pt x="2213" y="2869"/>
                    <a:pt x="1941" y="3194"/>
                    <a:pt x="1631" y="3194"/>
                  </a:cubicBezTo>
                  <a:cubicBezTo>
                    <a:pt x="1328" y="3677"/>
                    <a:pt x="724" y="3829"/>
                    <a:pt x="618" y="2861"/>
                  </a:cubicBezTo>
                  <a:cubicBezTo>
                    <a:pt x="202" y="2702"/>
                    <a:pt x="134" y="2317"/>
                    <a:pt x="217" y="2029"/>
                  </a:cubicBezTo>
                  <a:cubicBezTo>
                    <a:pt x="-131" y="1523"/>
                    <a:pt x="-2" y="1160"/>
                    <a:pt x="202" y="948"/>
                  </a:cubicBezTo>
                  <a:cubicBezTo>
                    <a:pt x="205" y="948"/>
                    <a:pt x="207" y="948"/>
                    <a:pt x="210" y="948"/>
                  </a:cubicBezTo>
                  <a:cubicBezTo>
                    <a:pt x="149" y="510"/>
                    <a:pt x="429" y="-49"/>
                    <a:pt x="935" y="215"/>
                  </a:cubicBezTo>
                  <a:close/>
                </a:path>
              </a:pathLst>
            </a:custGeom>
            <a:solidFill>
              <a:srgbClr val="18a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0" name=""/>
            <p:cNvGrpSpPr/>
            <p:nvPr/>
          </p:nvGrpSpPr>
          <p:grpSpPr>
            <a:xfrm>
              <a:off x="8256600" y="5816160"/>
              <a:ext cx="510840" cy="1147680"/>
              <a:chOff x="8256600" y="5816160"/>
              <a:chExt cx="510840" cy="1147680"/>
            </a:xfrm>
          </p:grpSpPr>
          <p:sp>
            <p:nvSpPr>
              <p:cNvPr id="11" name=""/>
              <p:cNvSpPr/>
              <p:nvPr/>
            </p:nvSpPr>
            <p:spPr>
              <a:xfrm>
                <a:off x="8256600" y="5976720"/>
                <a:ext cx="222480" cy="233280"/>
              </a:xfrm>
              <a:custGeom>
                <a:avLst/>
                <a:gdLst>
                  <a:gd name="textAreaLeft" fmla="*/ 0 w 222480"/>
                  <a:gd name="textAreaRight" fmla="*/ 223200 w 222480"/>
                  <a:gd name="textAreaTop" fmla="*/ 0 h 233280"/>
                  <a:gd name="textAreaBottom" fmla="*/ 234000 h 233280"/>
                </a:gdLst>
                <a:ahLst/>
                <a:rect l="textAreaLeft" t="textAreaTop" r="textAreaRight" b="textAreaBottom"/>
                <a:pathLst>
                  <a:path w="620" h="650">
                    <a:moveTo>
                      <a:pt x="0" y="0"/>
                    </a:moveTo>
                    <a:lnTo>
                      <a:pt x="620" y="582"/>
                    </a:lnTo>
                    <a:lnTo>
                      <a:pt x="597" y="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8256600" y="6210720"/>
                <a:ext cx="206280" cy="227880"/>
              </a:xfrm>
              <a:custGeom>
                <a:avLst/>
                <a:gdLst>
                  <a:gd name="textAreaLeft" fmla="*/ 0 w 206280"/>
                  <a:gd name="textAreaRight" fmla="*/ 207000 w 206280"/>
                  <a:gd name="textAreaTop" fmla="*/ 0 h 227880"/>
                  <a:gd name="textAreaBottom" fmla="*/ 228600 h 227880"/>
                </a:gdLst>
                <a:ahLst/>
                <a:rect l="textAreaLeft" t="textAreaTop" r="textAreaRight" b="textAreaBottom"/>
                <a:pathLst>
                  <a:path w="575" h="635">
                    <a:moveTo>
                      <a:pt x="0" y="0"/>
                    </a:moveTo>
                    <a:lnTo>
                      <a:pt x="575" y="575"/>
                    </a:lnTo>
                    <a:lnTo>
                      <a:pt x="560" y="6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8512560" y="5957640"/>
                <a:ext cx="233280" cy="304200"/>
              </a:xfrm>
              <a:custGeom>
                <a:avLst/>
                <a:gdLst>
                  <a:gd name="textAreaLeft" fmla="*/ 0 w 233280"/>
                  <a:gd name="textAreaRight" fmla="*/ 234000 w 233280"/>
                  <a:gd name="textAreaTop" fmla="*/ 0 h 304200"/>
                  <a:gd name="textAreaBottom" fmla="*/ 304920 h 304200"/>
                </a:gdLst>
                <a:ahLst/>
                <a:rect l="textAreaLeft" t="textAreaTop" r="textAreaRight" b="textAreaBottom"/>
                <a:pathLst>
                  <a:path w="650" h="847">
                    <a:moveTo>
                      <a:pt x="650" y="0"/>
                    </a:moveTo>
                    <a:lnTo>
                      <a:pt x="0" y="764"/>
                    </a:lnTo>
                    <a:lnTo>
                      <a:pt x="15" y="84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8531640" y="6118200"/>
                <a:ext cx="235800" cy="307080"/>
              </a:xfrm>
              <a:custGeom>
                <a:avLst/>
                <a:gdLst>
                  <a:gd name="textAreaLeft" fmla="*/ 0 w 235800"/>
                  <a:gd name="textAreaRight" fmla="*/ 236520 w 235800"/>
                  <a:gd name="textAreaTop" fmla="*/ 0 h 307080"/>
                  <a:gd name="textAreaBottom" fmla="*/ 307800 h 307080"/>
                </a:gdLst>
                <a:ahLst/>
                <a:rect l="textAreaLeft" t="textAreaTop" r="textAreaRight" b="textAreaBottom"/>
                <a:pathLst>
                  <a:path w="657" h="855">
                    <a:moveTo>
                      <a:pt x="657" y="0"/>
                    </a:moveTo>
                    <a:lnTo>
                      <a:pt x="7" y="711"/>
                    </a:lnTo>
                    <a:lnTo>
                      <a:pt x="0" y="855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8392680" y="5816160"/>
                <a:ext cx="222480" cy="1147680"/>
              </a:xfrm>
              <a:custGeom>
                <a:avLst/>
                <a:gdLst>
                  <a:gd name="textAreaLeft" fmla="*/ 0 w 222480"/>
                  <a:gd name="textAreaRight" fmla="*/ 223200 w 222480"/>
                  <a:gd name="textAreaTop" fmla="*/ 0 h 1147680"/>
                  <a:gd name="textAreaBottom" fmla="*/ 1148400 h 1147680"/>
                </a:gdLst>
                <a:ahLst/>
                <a:rect l="textAreaLeft" t="textAreaTop" r="textAreaRight" b="textAreaBottom"/>
                <a:pathLst>
                  <a:path w="620" h="3190">
                    <a:moveTo>
                      <a:pt x="265" y="0"/>
                    </a:moveTo>
                    <a:lnTo>
                      <a:pt x="620" y="3190"/>
                    </a:lnTo>
                    <a:lnTo>
                      <a:pt x="0" y="3190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</p:grpSp>
      <p:grpSp>
        <p:nvGrpSpPr>
          <p:cNvPr id="16" name=""/>
          <p:cNvGrpSpPr/>
          <p:nvPr/>
        </p:nvGrpSpPr>
        <p:grpSpPr>
          <a:xfrm>
            <a:off x="8658000" y="5274000"/>
            <a:ext cx="1356480" cy="1796040"/>
            <a:chOff x="8658000" y="5274000"/>
            <a:chExt cx="1356480" cy="1796040"/>
          </a:xfrm>
        </p:grpSpPr>
        <p:sp>
          <p:nvSpPr>
            <p:cNvPr id="17" name=""/>
            <p:cNvSpPr/>
            <p:nvPr/>
          </p:nvSpPr>
          <p:spPr>
            <a:xfrm>
              <a:off x="8658000" y="5274000"/>
              <a:ext cx="1356480" cy="1430280"/>
            </a:xfrm>
            <a:custGeom>
              <a:avLst/>
              <a:gdLst>
                <a:gd name="textAreaLeft" fmla="*/ 0 w 1356480"/>
                <a:gd name="textAreaRight" fmla="*/ 1357200 w 1356480"/>
                <a:gd name="textAreaTop" fmla="*/ 0 h 1430280"/>
                <a:gd name="textAreaBottom" fmla="*/ 1431000 h 1430280"/>
              </a:gdLst>
              <a:ahLst/>
              <a:rect l="textAreaLeft" t="textAreaTop" r="textAreaRight" b="textAreaBottom"/>
              <a:pathLst>
                <a:path w="3770" h="3975">
                  <a:moveTo>
                    <a:pt x="1546" y="251"/>
                  </a:moveTo>
                  <a:cubicBezTo>
                    <a:pt x="1932" y="-188"/>
                    <a:pt x="2612" y="1"/>
                    <a:pt x="2786" y="417"/>
                  </a:cubicBezTo>
                  <a:cubicBezTo>
                    <a:pt x="3512" y="304"/>
                    <a:pt x="4048" y="1044"/>
                    <a:pt x="3587" y="1657"/>
                  </a:cubicBezTo>
                  <a:cubicBezTo>
                    <a:pt x="3875" y="1929"/>
                    <a:pt x="3814" y="2428"/>
                    <a:pt x="3466" y="2662"/>
                  </a:cubicBezTo>
                  <a:cubicBezTo>
                    <a:pt x="3723" y="3169"/>
                    <a:pt x="3134" y="3615"/>
                    <a:pt x="2673" y="3615"/>
                  </a:cubicBezTo>
                  <a:cubicBezTo>
                    <a:pt x="1781" y="4325"/>
                    <a:pt x="1115" y="3873"/>
                    <a:pt x="904" y="3229"/>
                  </a:cubicBezTo>
                  <a:cubicBezTo>
                    <a:pt x="306" y="3116"/>
                    <a:pt x="4" y="2398"/>
                    <a:pt x="185" y="2186"/>
                  </a:cubicBezTo>
                  <a:cubicBezTo>
                    <a:pt x="-117" y="1732"/>
                    <a:pt x="-11" y="1233"/>
                    <a:pt x="231" y="1135"/>
                  </a:cubicBezTo>
                  <a:cubicBezTo>
                    <a:pt x="185" y="417"/>
                    <a:pt x="858" y="24"/>
                    <a:pt x="1546" y="251"/>
                  </a:cubicBezTo>
                  <a:close/>
                </a:path>
              </a:pathLst>
            </a:custGeom>
            <a:solidFill>
              <a:srgbClr val="3cb9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8" name=""/>
            <p:cNvGrpSpPr/>
            <p:nvPr/>
          </p:nvGrpSpPr>
          <p:grpSpPr>
            <a:xfrm>
              <a:off x="9034920" y="5634000"/>
              <a:ext cx="663480" cy="1436040"/>
              <a:chOff x="9034920" y="5634000"/>
              <a:chExt cx="663480" cy="1436040"/>
            </a:xfrm>
          </p:grpSpPr>
          <p:sp>
            <p:nvSpPr>
              <p:cNvPr id="19" name=""/>
              <p:cNvSpPr/>
              <p:nvPr/>
            </p:nvSpPr>
            <p:spPr>
              <a:xfrm>
                <a:off x="9034920" y="5821560"/>
                <a:ext cx="293400" cy="301320"/>
              </a:xfrm>
              <a:custGeom>
                <a:avLst/>
                <a:gdLst>
                  <a:gd name="textAreaLeft" fmla="*/ 0 w 293400"/>
                  <a:gd name="textAreaRight" fmla="*/ 294120 w 293400"/>
                  <a:gd name="textAreaTop" fmla="*/ 0 h 301320"/>
                  <a:gd name="textAreaBottom" fmla="*/ 302040 h 301320"/>
                </a:gdLst>
                <a:ahLst/>
                <a:rect l="textAreaLeft" t="textAreaTop" r="textAreaRight" b="textAreaBottom"/>
                <a:pathLst>
                  <a:path w="817" h="839">
                    <a:moveTo>
                      <a:pt x="0" y="0"/>
                    </a:moveTo>
                    <a:lnTo>
                      <a:pt x="817" y="779"/>
                    </a:lnTo>
                    <a:lnTo>
                      <a:pt x="794" y="8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0" name=""/>
              <p:cNvSpPr/>
              <p:nvPr/>
            </p:nvSpPr>
            <p:spPr>
              <a:xfrm>
                <a:off x="9034920" y="6123600"/>
                <a:ext cx="268920" cy="268920"/>
              </a:xfrm>
              <a:custGeom>
                <a:avLst/>
                <a:gdLst>
                  <a:gd name="textAreaLeft" fmla="*/ 0 w 268920"/>
                  <a:gd name="textAreaRight" fmla="*/ 269640 w 268920"/>
                  <a:gd name="textAreaTop" fmla="*/ 0 h 268920"/>
                  <a:gd name="textAreaBottom" fmla="*/ 269640 h 268920"/>
                </a:gdLst>
                <a:ahLst/>
                <a:rect l="textAreaLeft" t="textAreaTop" r="textAreaRight" b="textAreaBottom"/>
                <a:pathLst>
                  <a:path w="749" h="749">
                    <a:moveTo>
                      <a:pt x="0" y="0"/>
                    </a:moveTo>
                    <a:lnTo>
                      <a:pt x="749" y="673"/>
                    </a:lnTo>
                    <a:lnTo>
                      <a:pt x="703" y="7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1" name=""/>
              <p:cNvSpPr/>
              <p:nvPr/>
            </p:nvSpPr>
            <p:spPr>
              <a:xfrm>
                <a:off x="9397080" y="5816160"/>
                <a:ext cx="279360" cy="369360"/>
              </a:xfrm>
              <a:custGeom>
                <a:avLst/>
                <a:gdLst>
                  <a:gd name="textAreaLeft" fmla="*/ 0 w 279360"/>
                  <a:gd name="textAreaRight" fmla="*/ 280080 w 279360"/>
                  <a:gd name="textAreaTop" fmla="*/ 0 h 369360"/>
                  <a:gd name="textAreaBottom" fmla="*/ 370080 h 369360"/>
                </a:gdLst>
                <a:ahLst/>
                <a:rect l="textAreaLeft" t="textAreaTop" r="textAreaRight" b="textAreaBottom"/>
                <a:pathLst>
                  <a:path w="778" h="1028">
                    <a:moveTo>
                      <a:pt x="778" y="0"/>
                    </a:moveTo>
                    <a:lnTo>
                      <a:pt x="0" y="930"/>
                    </a:lnTo>
                    <a:lnTo>
                      <a:pt x="37" y="1028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2" name=""/>
              <p:cNvSpPr/>
              <p:nvPr/>
            </p:nvSpPr>
            <p:spPr>
              <a:xfrm>
                <a:off x="9413280" y="6012000"/>
                <a:ext cx="285120" cy="394200"/>
              </a:xfrm>
              <a:custGeom>
                <a:avLst/>
                <a:gdLst>
                  <a:gd name="textAreaLeft" fmla="*/ 0 w 285120"/>
                  <a:gd name="textAreaRight" fmla="*/ 285840 w 285120"/>
                  <a:gd name="textAreaTop" fmla="*/ 0 h 394200"/>
                  <a:gd name="textAreaBottom" fmla="*/ 394920 h 394200"/>
                </a:gdLst>
                <a:ahLst/>
                <a:rect l="textAreaLeft" t="textAreaTop" r="textAreaRight" b="textAreaBottom"/>
                <a:pathLst>
                  <a:path w="794" h="1097">
                    <a:moveTo>
                      <a:pt x="794" y="0"/>
                    </a:moveTo>
                    <a:lnTo>
                      <a:pt x="0" y="855"/>
                    </a:lnTo>
                    <a:lnTo>
                      <a:pt x="0" y="1097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3" name=""/>
              <p:cNvSpPr/>
              <p:nvPr/>
            </p:nvSpPr>
            <p:spPr>
              <a:xfrm>
                <a:off x="9219960" y="5634000"/>
                <a:ext cx="293400" cy="1436040"/>
              </a:xfrm>
              <a:custGeom>
                <a:avLst/>
                <a:gdLst>
                  <a:gd name="textAreaLeft" fmla="*/ 0 w 293400"/>
                  <a:gd name="textAreaRight" fmla="*/ 294120 w 293400"/>
                  <a:gd name="textAreaTop" fmla="*/ 0 h 1436040"/>
                  <a:gd name="textAreaBottom" fmla="*/ 1436760 h 1436040"/>
                </a:gdLst>
                <a:ahLst/>
                <a:rect l="textAreaLeft" t="textAreaTop" r="textAreaRight" b="textAreaBottom"/>
                <a:pathLst>
                  <a:path w="817" h="3991">
                    <a:moveTo>
                      <a:pt x="386" y="0"/>
                    </a:moveTo>
                    <a:lnTo>
                      <a:pt x="817" y="3991"/>
                    </a:lnTo>
                    <a:lnTo>
                      <a:pt x="0" y="3991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</p:grpSp>
      <p:grpSp>
        <p:nvGrpSpPr>
          <p:cNvPr id="24" name=""/>
          <p:cNvGrpSpPr/>
          <p:nvPr/>
        </p:nvGrpSpPr>
        <p:grpSpPr>
          <a:xfrm>
            <a:off x="212400" y="4966920"/>
            <a:ext cx="795240" cy="1531440"/>
            <a:chOff x="212400" y="4966920"/>
            <a:chExt cx="795240" cy="1531440"/>
          </a:xfrm>
        </p:grpSpPr>
        <p:sp>
          <p:nvSpPr>
            <p:cNvPr id="25" name=""/>
            <p:cNvSpPr/>
            <p:nvPr/>
          </p:nvSpPr>
          <p:spPr>
            <a:xfrm>
              <a:off x="212400" y="4966920"/>
              <a:ext cx="795240" cy="1272240"/>
            </a:xfrm>
            <a:custGeom>
              <a:avLst/>
              <a:gdLst>
                <a:gd name="textAreaLeft" fmla="*/ 0 w 795240"/>
                <a:gd name="textAreaRight" fmla="*/ 795960 w 795240"/>
                <a:gd name="textAreaTop" fmla="*/ 0 h 1272240"/>
                <a:gd name="textAreaBottom" fmla="*/ 1272960 h 1272240"/>
              </a:gdLst>
              <a:ahLst/>
              <a:rect l="textAreaLeft" t="textAreaTop" r="textAreaRight" b="textAreaBottom"/>
              <a:pathLst>
                <a:path w="2211" h="3536">
                  <a:moveTo>
                    <a:pt x="583" y="2895"/>
                  </a:moveTo>
                  <a:cubicBezTo>
                    <a:pt x="94" y="2763"/>
                    <a:pt x="84" y="2261"/>
                    <a:pt x="166" y="2004"/>
                  </a:cubicBezTo>
                  <a:cubicBezTo>
                    <a:pt x="-101" y="1536"/>
                    <a:pt x="-1" y="1240"/>
                    <a:pt x="151" y="1033"/>
                  </a:cubicBezTo>
                  <a:cubicBezTo>
                    <a:pt x="12" y="473"/>
                    <a:pt x="484" y="-9"/>
                    <a:pt x="889" y="239"/>
                  </a:cubicBezTo>
                  <a:cubicBezTo>
                    <a:pt x="1154" y="-80"/>
                    <a:pt x="1463" y="-115"/>
                    <a:pt x="1614" y="352"/>
                  </a:cubicBezTo>
                  <a:cubicBezTo>
                    <a:pt x="2114" y="298"/>
                    <a:pt x="2296" y="1099"/>
                    <a:pt x="2100" y="1443"/>
                  </a:cubicBezTo>
                  <a:cubicBezTo>
                    <a:pt x="2277" y="1796"/>
                    <a:pt x="2230" y="2131"/>
                    <a:pt x="2046" y="2344"/>
                  </a:cubicBezTo>
                  <a:cubicBezTo>
                    <a:pt x="2109" y="2739"/>
                    <a:pt x="1964" y="3185"/>
                    <a:pt x="1592" y="3219"/>
                  </a:cubicBezTo>
                  <a:cubicBezTo>
                    <a:pt x="1590" y="3218"/>
                    <a:pt x="1588" y="3216"/>
                    <a:pt x="1587" y="3214"/>
                  </a:cubicBezTo>
                  <a:cubicBezTo>
                    <a:pt x="1162" y="3775"/>
                    <a:pt x="512" y="3562"/>
                    <a:pt x="583" y="2895"/>
                  </a:cubicBezTo>
                  <a:close/>
                </a:path>
              </a:pathLst>
            </a:custGeom>
            <a:solidFill>
              <a:srgbClr val="18a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26" name=""/>
            <p:cNvGrpSpPr/>
            <p:nvPr/>
          </p:nvGrpSpPr>
          <p:grpSpPr>
            <a:xfrm>
              <a:off x="381240" y="5326920"/>
              <a:ext cx="518040" cy="1171440"/>
              <a:chOff x="381240" y="5326920"/>
              <a:chExt cx="518040" cy="1171440"/>
            </a:xfrm>
          </p:grpSpPr>
          <p:sp>
            <p:nvSpPr>
              <p:cNvPr id="27" name=""/>
              <p:cNvSpPr/>
              <p:nvPr/>
            </p:nvSpPr>
            <p:spPr>
              <a:xfrm>
                <a:off x="381240" y="5495760"/>
                <a:ext cx="240120" cy="255960"/>
              </a:xfrm>
              <a:custGeom>
                <a:avLst/>
                <a:gdLst>
                  <a:gd name="textAreaLeft" fmla="*/ 0 w 240120"/>
                  <a:gd name="textAreaRight" fmla="*/ 240840 w 240120"/>
                  <a:gd name="textAreaTop" fmla="*/ 0 h 255960"/>
                  <a:gd name="textAreaBottom" fmla="*/ 256680 h 255960"/>
                </a:gdLst>
                <a:ahLst/>
                <a:rect l="textAreaLeft" t="textAreaTop" r="textAreaRight" b="textAreaBottom"/>
                <a:pathLst>
                  <a:path w="669" h="713">
                    <a:moveTo>
                      <a:pt x="0" y="0"/>
                    </a:moveTo>
                    <a:lnTo>
                      <a:pt x="669" y="621"/>
                    </a:lnTo>
                    <a:lnTo>
                      <a:pt x="642" y="7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381240" y="5717520"/>
                <a:ext cx="216720" cy="259560"/>
              </a:xfrm>
              <a:custGeom>
                <a:avLst/>
                <a:gdLst>
                  <a:gd name="textAreaLeft" fmla="*/ 0 w 216720"/>
                  <a:gd name="textAreaRight" fmla="*/ 217440 w 216720"/>
                  <a:gd name="textAreaTop" fmla="*/ 0 h 259560"/>
                  <a:gd name="textAreaBottom" fmla="*/ 260280 h 259560"/>
                </a:gdLst>
                <a:ahLst/>
                <a:rect l="textAreaLeft" t="textAreaTop" r="textAreaRight" b="textAreaBottom"/>
                <a:pathLst>
                  <a:path w="604" h="723">
                    <a:moveTo>
                      <a:pt x="0" y="0"/>
                    </a:moveTo>
                    <a:lnTo>
                      <a:pt x="604" y="599"/>
                    </a:lnTo>
                    <a:lnTo>
                      <a:pt x="583" y="7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682200" y="5647320"/>
                <a:ext cx="217080" cy="314280"/>
              </a:xfrm>
              <a:custGeom>
                <a:avLst/>
                <a:gdLst>
                  <a:gd name="textAreaLeft" fmla="*/ 0 w 217080"/>
                  <a:gd name="textAreaRight" fmla="*/ 217800 w 217080"/>
                  <a:gd name="textAreaTop" fmla="*/ 0 h 314280"/>
                  <a:gd name="textAreaBottom" fmla="*/ 315000 h 314280"/>
                </a:gdLst>
                <a:ahLst/>
                <a:rect l="textAreaLeft" t="textAreaTop" r="textAreaRight" b="textAreaBottom"/>
                <a:pathLst>
                  <a:path w="605" h="875">
                    <a:moveTo>
                      <a:pt x="605" y="0"/>
                    </a:moveTo>
                    <a:lnTo>
                      <a:pt x="0" y="675"/>
                    </a:lnTo>
                    <a:lnTo>
                      <a:pt x="6" y="875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30" name=""/>
              <p:cNvSpPr/>
              <p:nvPr/>
            </p:nvSpPr>
            <p:spPr>
              <a:xfrm>
                <a:off x="666720" y="5499720"/>
                <a:ext cx="222840" cy="279360"/>
              </a:xfrm>
              <a:custGeom>
                <a:avLst/>
                <a:gdLst>
                  <a:gd name="textAreaLeft" fmla="*/ 0 w 222840"/>
                  <a:gd name="textAreaRight" fmla="*/ 223560 w 222840"/>
                  <a:gd name="textAreaTop" fmla="*/ 0 h 279360"/>
                  <a:gd name="textAreaBottom" fmla="*/ 280080 h 279360"/>
                </a:gdLst>
                <a:ahLst/>
                <a:rect l="textAreaLeft" t="textAreaTop" r="textAreaRight" b="textAreaBottom"/>
                <a:pathLst>
                  <a:path w="621" h="778">
                    <a:moveTo>
                      <a:pt x="621" y="0"/>
                    </a:moveTo>
                    <a:lnTo>
                      <a:pt x="0" y="702"/>
                    </a:lnTo>
                    <a:lnTo>
                      <a:pt x="43" y="778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31" name=""/>
              <p:cNvSpPr/>
              <p:nvPr/>
            </p:nvSpPr>
            <p:spPr>
              <a:xfrm>
                <a:off x="528840" y="5326920"/>
                <a:ext cx="228600" cy="1171440"/>
              </a:xfrm>
              <a:custGeom>
                <a:avLst/>
                <a:gdLst>
                  <a:gd name="textAreaLeft" fmla="*/ 0 w 228600"/>
                  <a:gd name="textAreaRight" fmla="*/ 229320 w 228600"/>
                  <a:gd name="textAreaTop" fmla="*/ 0 h 1171440"/>
                  <a:gd name="textAreaBottom" fmla="*/ 1172160 h 1171440"/>
                </a:gdLst>
                <a:ahLst/>
                <a:rect l="textAreaLeft" t="textAreaTop" r="textAreaRight" b="textAreaBottom"/>
                <a:pathLst>
                  <a:path w="637" h="3256">
                    <a:moveTo>
                      <a:pt x="313" y="0"/>
                    </a:moveTo>
                    <a:lnTo>
                      <a:pt x="637" y="3256"/>
                    </a:lnTo>
                    <a:lnTo>
                      <a:pt x="0" y="3256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</p:grpSp>
      <p:sp>
        <p:nvSpPr>
          <p:cNvPr id="32" name=""/>
          <p:cNvSpPr/>
          <p:nvPr/>
        </p:nvSpPr>
        <p:spPr>
          <a:xfrm>
            <a:off x="8512920" y="7169400"/>
            <a:ext cx="244800" cy="279360"/>
          </a:xfrm>
          <a:custGeom>
            <a:avLst/>
            <a:gdLst>
              <a:gd name="textAreaLeft" fmla="*/ 0 w 244800"/>
              <a:gd name="textAreaRight" fmla="*/ 245520 w 244800"/>
              <a:gd name="textAreaTop" fmla="*/ 0 h 279360"/>
              <a:gd name="textAreaBottom" fmla="*/ 280080 h 279360"/>
            </a:gdLst>
            <a:ahLst/>
            <a:rect l="textAreaLeft" t="textAreaTop" r="textAreaRight" b="textAreaBottom"/>
            <a:pathLst>
              <a:path w="682" h="778">
                <a:moveTo>
                  <a:pt x="428" y="0"/>
                </a:moveTo>
                <a:cubicBezTo>
                  <a:pt x="511" y="11"/>
                  <a:pt x="475" y="154"/>
                  <a:pt x="499" y="231"/>
                </a:cubicBezTo>
                <a:cubicBezTo>
                  <a:pt x="499" y="231"/>
                  <a:pt x="639" y="161"/>
                  <a:pt x="675" y="216"/>
                </a:cubicBezTo>
                <a:cubicBezTo>
                  <a:pt x="710" y="272"/>
                  <a:pt x="603" y="341"/>
                  <a:pt x="567" y="403"/>
                </a:cubicBezTo>
                <a:cubicBezTo>
                  <a:pt x="567" y="403"/>
                  <a:pt x="694" y="502"/>
                  <a:pt x="662" y="560"/>
                </a:cubicBezTo>
                <a:cubicBezTo>
                  <a:pt x="629" y="618"/>
                  <a:pt x="518" y="560"/>
                  <a:pt x="446" y="560"/>
                </a:cubicBezTo>
                <a:cubicBezTo>
                  <a:pt x="446" y="560"/>
                  <a:pt x="418" y="780"/>
                  <a:pt x="338" y="778"/>
                </a:cubicBezTo>
                <a:cubicBezTo>
                  <a:pt x="258" y="777"/>
                  <a:pt x="273" y="634"/>
                  <a:pt x="241" y="562"/>
                </a:cubicBezTo>
                <a:cubicBezTo>
                  <a:pt x="241" y="562"/>
                  <a:pt x="42" y="629"/>
                  <a:pt x="7" y="562"/>
                </a:cubicBezTo>
                <a:cubicBezTo>
                  <a:pt x="-29" y="496"/>
                  <a:pt x="87" y="443"/>
                  <a:pt x="128" y="383"/>
                </a:cubicBezTo>
                <a:cubicBezTo>
                  <a:pt x="128" y="383"/>
                  <a:pt x="-22" y="232"/>
                  <a:pt x="31" y="167"/>
                </a:cubicBezTo>
                <a:cubicBezTo>
                  <a:pt x="83" y="103"/>
                  <a:pt x="203" y="206"/>
                  <a:pt x="289" y="225"/>
                </a:cubicBezTo>
                <a:cubicBezTo>
                  <a:pt x="289" y="225"/>
                  <a:pt x="344" y="-10"/>
                  <a:pt x="428" y="0"/>
                </a:cubicBezTo>
                <a:close/>
              </a:path>
            </a:pathLst>
          </a:custGeom>
          <a:solidFill>
            <a:srgbClr val="ff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3" name=""/>
          <p:cNvSpPr/>
          <p:nvPr/>
        </p:nvSpPr>
        <p:spPr>
          <a:xfrm>
            <a:off x="8871120" y="6599880"/>
            <a:ext cx="172800" cy="156600"/>
          </a:xfrm>
          <a:custGeom>
            <a:avLst/>
            <a:gdLst>
              <a:gd name="textAreaLeft" fmla="*/ 0 w 172800"/>
              <a:gd name="textAreaRight" fmla="*/ 173520 w 172800"/>
              <a:gd name="textAreaTop" fmla="*/ 0 h 156600"/>
              <a:gd name="textAreaBottom" fmla="*/ 157320 h 156600"/>
            </a:gdLst>
            <a:ahLst/>
            <a:rect l="textAreaLeft" t="textAreaTop" r="textAreaRight" b="textAreaBottom"/>
            <a:pathLst>
              <a:path w="482" h="437">
                <a:moveTo>
                  <a:pt x="120" y="5"/>
                </a:moveTo>
                <a:cubicBezTo>
                  <a:pt x="172" y="-21"/>
                  <a:pt x="197" y="64"/>
                  <a:pt x="240" y="102"/>
                </a:cubicBezTo>
                <a:cubicBezTo>
                  <a:pt x="240" y="102"/>
                  <a:pt x="303" y="-10"/>
                  <a:pt x="347" y="9"/>
                </a:cubicBezTo>
                <a:cubicBezTo>
                  <a:pt x="391" y="28"/>
                  <a:pt x="353" y="106"/>
                  <a:pt x="356" y="155"/>
                </a:cubicBezTo>
                <a:cubicBezTo>
                  <a:pt x="356" y="155"/>
                  <a:pt x="460" y="115"/>
                  <a:pt x="479" y="160"/>
                </a:cubicBezTo>
                <a:cubicBezTo>
                  <a:pt x="498" y="205"/>
                  <a:pt x="404" y="242"/>
                  <a:pt x="367" y="283"/>
                </a:cubicBezTo>
                <a:cubicBezTo>
                  <a:pt x="367" y="283"/>
                  <a:pt x="439" y="391"/>
                  <a:pt x="402" y="421"/>
                </a:cubicBezTo>
                <a:cubicBezTo>
                  <a:pt x="365" y="451"/>
                  <a:pt x="315" y="378"/>
                  <a:pt x="271" y="357"/>
                </a:cubicBezTo>
                <a:cubicBezTo>
                  <a:pt x="271" y="357"/>
                  <a:pt x="191" y="453"/>
                  <a:pt x="149" y="435"/>
                </a:cubicBezTo>
                <a:cubicBezTo>
                  <a:pt x="107" y="417"/>
                  <a:pt x="134" y="350"/>
                  <a:pt x="126" y="307"/>
                </a:cubicBezTo>
                <a:cubicBezTo>
                  <a:pt x="126" y="307"/>
                  <a:pt x="3" y="296"/>
                  <a:pt x="0" y="247"/>
                </a:cubicBezTo>
                <a:cubicBezTo>
                  <a:pt x="-3" y="198"/>
                  <a:pt x="85" y="192"/>
                  <a:pt x="128" y="164"/>
                </a:cubicBezTo>
                <a:cubicBezTo>
                  <a:pt x="128" y="164"/>
                  <a:pt x="68" y="31"/>
                  <a:pt x="120" y="5"/>
                </a:cubicBezTo>
                <a:close/>
              </a:path>
            </a:pathLst>
          </a:custGeom>
          <a:solidFill>
            <a:srgbClr val="ebad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4" name=""/>
          <p:cNvSpPr/>
          <p:nvPr/>
        </p:nvSpPr>
        <p:spPr>
          <a:xfrm>
            <a:off x="9804600" y="6682320"/>
            <a:ext cx="290520" cy="261360"/>
          </a:xfrm>
          <a:custGeom>
            <a:avLst/>
            <a:gdLst>
              <a:gd name="textAreaLeft" fmla="*/ 0 w 290520"/>
              <a:gd name="textAreaRight" fmla="*/ 291240 w 290520"/>
              <a:gd name="textAreaTop" fmla="*/ 0 h 261360"/>
              <a:gd name="textAreaBottom" fmla="*/ 262080 h 261360"/>
            </a:gdLst>
            <a:ahLst/>
            <a:rect l="textAreaLeft" t="textAreaTop" r="textAreaRight" b="textAreaBottom"/>
            <a:pathLst>
              <a:path w="809" h="728">
                <a:moveTo>
                  <a:pt x="226" y="7"/>
                </a:moveTo>
                <a:cubicBezTo>
                  <a:pt x="302" y="-33"/>
                  <a:pt x="353" y="109"/>
                  <a:pt x="416" y="160"/>
                </a:cubicBezTo>
                <a:cubicBezTo>
                  <a:pt x="416" y="160"/>
                  <a:pt x="524" y="-25"/>
                  <a:pt x="596" y="9"/>
                </a:cubicBezTo>
                <a:cubicBezTo>
                  <a:pt x="669" y="43"/>
                  <a:pt x="596" y="172"/>
                  <a:pt x="596" y="254"/>
                </a:cubicBezTo>
                <a:cubicBezTo>
                  <a:pt x="596" y="254"/>
                  <a:pt x="781" y="204"/>
                  <a:pt x="806" y="277"/>
                </a:cubicBezTo>
                <a:cubicBezTo>
                  <a:pt x="831" y="349"/>
                  <a:pt x="688" y="394"/>
                  <a:pt x="629" y="453"/>
                </a:cubicBezTo>
                <a:cubicBezTo>
                  <a:pt x="629" y="453"/>
                  <a:pt x="747" y="663"/>
                  <a:pt x="675" y="716"/>
                </a:cubicBezTo>
                <a:cubicBezTo>
                  <a:pt x="603" y="769"/>
                  <a:pt x="516" y="634"/>
                  <a:pt x="437" y="593"/>
                </a:cubicBezTo>
                <a:cubicBezTo>
                  <a:pt x="437" y="593"/>
                  <a:pt x="326" y="750"/>
                  <a:pt x="256" y="722"/>
                </a:cubicBezTo>
                <a:cubicBezTo>
                  <a:pt x="186" y="694"/>
                  <a:pt x="227" y="571"/>
                  <a:pt x="212" y="496"/>
                </a:cubicBezTo>
                <a:cubicBezTo>
                  <a:pt x="212" y="496"/>
                  <a:pt x="5" y="492"/>
                  <a:pt x="0" y="408"/>
                </a:cubicBezTo>
                <a:cubicBezTo>
                  <a:pt x="-4" y="323"/>
                  <a:pt x="163" y="319"/>
                  <a:pt x="244" y="275"/>
                </a:cubicBezTo>
                <a:cubicBezTo>
                  <a:pt x="244" y="275"/>
                  <a:pt x="150" y="46"/>
                  <a:pt x="226" y="7"/>
                </a:cubicBezTo>
                <a:close/>
              </a:path>
            </a:pathLst>
          </a:custGeom>
          <a:solidFill>
            <a:srgbClr val="ebad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5" name=""/>
          <p:cNvSpPr/>
          <p:nvPr/>
        </p:nvSpPr>
        <p:spPr>
          <a:xfrm>
            <a:off x="7765560" y="6481800"/>
            <a:ext cx="244440" cy="225720"/>
          </a:xfrm>
          <a:custGeom>
            <a:avLst/>
            <a:gdLst>
              <a:gd name="textAreaLeft" fmla="*/ 0 w 244440"/>
              <a:gd name="textAreaRight" fmla="*/ 245160 w 244440"/>
              <a:gd name="textAreaTop" fmla="*/ 0 h 225720"/>
              <a:gd name="textAreaBottom" fmla="*/ 226440 h 225720"/>
            </a:gdLst>
            <a:ahLst/>
            <a:rect l="textAreaLeft" t="textAreaTop" r="textAreaRight" b="textAreaBottom"/>
            <a:pathLst>
              <a:path w="681" h="629">
                <a:moveTo>
                  <a:pt x="215" y="5"/>
                </a:moveTo>
                <a:cubicBezTo>
                  <a:pt x="276" y="-23"/>
                  <a:pt x="325" y="83"/>
                  <a:pt x="380" y="123"/>
                </a:cubicBezTo>
                <a:cubicBezTo>
                  <a:pt x="445" y="95"/>
                  <a:pt x="524" y="-8"/>
                  <a:pt x="576" y="39"/>
                </a:cubicBezTo>
                <a:cubicBezTo>
                  <a:pt x="628" y="85"/>
                  <a:pt x="537" y="169"/>
                  <a:pt x="518" y="235"/>
                </a:cubicBezTo>
                <a:cubicBezTo>
                  <a:pt x="571" y="293"/>
                  <a:pt x="706" y="345"/>
                  <a:pt x="677" y="411"/>
                </a:cubicBezTo>
                <a:cubicBezTo>
                  <a:pt x="648" y="476"/>
                  <a:pt x="550" y="412"/>
                  <a:pt x="486" y="413"/>
                </a:cubicBezTo>
                <a:cubicBezTo>
                  <a:pt x="483" y="484"/>
                  <a:pt x="538" y="600"/>
                  <a:pt x="476" y="626"/>
                </a:cubicBezTo>
                <a:cubicBezTo>
                  <a:pt x="414" y="651"/>
                  <a:pt x="382" y="540"/>
                  <a:pt x="335" y="498"/>
                </a:cubicBezTo>
                <a:cubicBezTo>
                  <a:pt x="289" y="528"/>
                  <a:pt x="253" y="614"/>
                  <a:pt x="196" y="589"/>
                </a:cubicBezTo>
                <a:cubicBezTo>
                  <a:pt x="139" y="563"/>
                  <a:pt x="175" y="449"/>
                  <a:pt x="165" y="380"/>
                </a:cubicBezTo>
                <a:cubicBezTo>
                  <a:pt x="110" y="349"/>
                  <a:pt x="-4" y="354"/>
                  <a:pt x="0" y="287"/>
                </a:cubicBezTo>
                <a:cubicBezTo>
                  <a:pt x="4" y="220"/>
                  <a:pt x="131" y="231"/>
                  <a:pt x="196" y="203"/>
                </a:cubicBezTo>
                <a:cubicBezTo>
                  <a:pt x="202" y="137"/>
                  <a:pt x="154" y="32"/>
                  <a:pt x="215" y="5"/>
                </a:cubicBezTo>
                <a:close/>
              </a:path>
            </a:pathLst>
          </a:custGeom>
          <a:solidFill>
            <a:srgbClr val="ff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6" name=""/>
          <p:cNvSpPr/>
          <p:nvPr/>
        </p:nvSpPr>
        <p:spPr>
          <a:xfrm>
            <a:off x="7502400" y="6383160"/>
            <a:ext cx="173520" cy="160560"/>
          </a:xfrm>
          <a:custGeom>
            <a:avLst/>
            <a:gdLst>
              <a:gd name="textAreaLeft" fmla="*/ 0 w 173520"/>
              <a:gd name="textAreaRight" fmla="*/ 174240 w 173520"/>
              <a:gd name="textAreaTop" fmla="*/ 0 h 160560"/>
              <a:gd name="textAreaBottom" fmla="*/ 161280 h 160560"/>
            </a:gdLst>
            <a:ahLst/>
            <a:rect l="textAreaLeft" t="textAreaTop" r="textAreaRight" b="textAreaBottom"/>
            <a:pathLst>
              <a:path w="484" h="448">
                <a:moveTo>
                  <a:pt x="117" y="14"/>
                </a:moveTo>
                <a:cubicBezTo>
                  <a:pt x="160" y="-6"/>
                  <a:pt x="206" y="64"/>
                  <a:pt x="240" y="89"/>
                </a:cubicBezTo>
                <a:cubicBezTo>
                  <a:pt x="240" y="89"/>
                  <a:pt x="305" y="-19"/>
                  <a:pt x="350" y="3"/>
                </a:cubicBezTo>
                <a:cubicBezTo>
                  <a:pt x="395" y="25"/>
                  <a:pt x="349" y="108"/>
                  <a:pt x="349" y="161"/>
                </a:cubicBezTo>
                <a:cubicBezTo>
                  <a:pt x="349" y="161"/>
                  <a:pt x="468" y="121"/>
                  <a:pt x="483" y="170"/>
                </a:cubicBezTo>
                <a:cubicBezTo>
                  <a:pt x="498" y="219"/>
                  <a:pt x="392" y="243"/>
                  <a:pt x="347" y="279"/>
                </a:cubicBezTo>
                <a:cubicBezTo>
                  <a:pt x="347" y="279"/>
                  <a:pt x="429" y="404"/>
                  <a:pt x="389" y="433"/>
                </a:cubicBezTo>
                <a:cubicBezTo>
                  <a:pt x="349" y="462"/>
                  <a:pt x="312" y="382"/>
                  <a:pt x="273" y="357"/>
                </a:cubicBezTo>
                <a:cubicBezTo>
                  <a:pt x="273" y="357"/>
                  <a:pt x="201" y="462"/>
                  <a:pt x="157" y="447"/>
                </a:cubicBezTo>
                <a:cubicBezTo>
                  <a:pt x="113" y="432"/>
                  <a:pt x="134" y="363"/>
                  <a:pt x="122" y="321"/>
                </a:cubicBezTo>
                <a:cubicBezTo>
                  <a:pt x="122" y="321"/>
                  <a:pt x="0" y="296"/>
                  <a:pt x="0" y="248"/>
                </a:cubicBezTo>
                <a:cubicBezTo>
                  <a:pt x="0" y="200"/>
                  <a:pt x="84" y="197"/>
                  <a:pt x="126" y="172"/>
                </a:cubicBezTo>
                <a:cubicBezTo>
                  <a:pt x="126" y="172"/>
                  <a:pt x="74" y="34"/>
                  <a:pt x="117" y="14"/>
                </a:cubicBezTo>
                <a:close/>
              </a:path>
            </a:pathLst>
          </a:custGeom>
          <a:solidFill>
            <a:srgbClr val="ebad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7" name=""/>
          <p:cNvSpPr/>
          <p:nvPr/>
        </p:nvSpPr>
        <p:spPr>
          <a:xfrm>
            <a:off x="934560" y="6346800"/>
            <a:ext cx="277920" cy="261720"/>
          </a:xfrm>
          <a:custGeom>
            <a:avLst/>
            <a:gdLst>
              <a:gd name="textAreaLeft" fmla="*/ 0 w 277920"/>
              <a:gd name="textAreaRight" fmla="*/ 278640 w 277920"/>
              <a:gd name="textAreaTop" fmla="*/ 0 h 261720"/>
              <a:gd name="textAreaBottom" fmla="*/ 262440 h 261720"/>
            </a:gdLst>
            <a:ahLst/>
            <a:rect l="textAreaLeft" t="textAreaTop" r="textAreaRight" b="textAreaBottom"/>
            <a:pathLst>
              <a:path w="774" h="729">
                <a:moveTo>
                  <a:pt x="204" y="8"/>
                </a:moveTo>
                <a:cubicBezTo>
                  <a:pt x="279" y="-34"/>
                  <a:pt x="337" y="105"/>
                  <a:pt x="403" y="154"/>
                </a:cubicBezTo>
                <a:cubicBezTo>
                  <a:pt x="403" y="154"/>
                  <a:pt x="488" y="-16"/>
                  <a:pt x="558" y="8"/>
                </a:cubicBezTo>
                <a:cubicBezTo>
                  <a:pt x="628" y="32"/>
                  <a:pt x="582" y="159"/>
                  <a:pt x="594" y="235"/>
                </a:cubicBezTo>
                <a:cubicBezTo>
                  <a:pt x="594" y="235"/>
                  <a:pt x="746" y="191"/>
                  <a:pt x="771" y="262"/>
                </a:cubicBezTo>
                <a:cubicBezTo>
                  <a:pt x="797" y="333"/>
                  <a:pt x="649" y="398"/>
                  <a:pt x="587" y="466"/>
                </a:cubicBezTo>
                <a:cubicBezTo>
                  <a:pt x="587" y="466"/>
                  <a:pt x="707" y="644"/>
                  <a:pt x="646" y="693"/>
                </a:cubicBezTo>
                <a:cubicBezTo>
                  <a:pt x="586" y="742"/>
                  <a:pt x="507" y="624"/>
                  <a:pt x="437" y="590"/>
                </a:cubicBezTo>
                <a:cubicBezTo>
                  <a:pt x="437" y="590"/>
                  <a:pt x="314" y="758"/>
                  <a:pt x="243" y="725"/>
                </a:cubicBezTo>
                <a:cubicBezTo>
                  <a:pt x="172" y="692"/>
                  <a:pt x="228" y="569"/>
                  <a:pt x="220" y="492"/>
                </a:cubicBezTo>
                <a:cubicBezTo>
                  <a:pt x="220" y="492"/>
                  <a:pt x="6" y="486"/>
                  <a:pt x="0" y="404"/>
                </a:cubicBezTo>
                <a:cubicBezTo>
                  <a:pt x="-6" y="321"/>
                  <a:pt x="150" y="316"/>
                  <a:pt x="225" y="273"/>
                </a:cubicBezTo>
                <a:lnTo>
                  <a:pt x="227" y="273"/>
                </a:lnTo>
                <a:cubicBezTo>
                  <a:pt x="227" y="273"/>
                  <a:pt x="130" y="50"/>
                  <a:pt x="204" y="8"/>
                </a:cubicBezTo>
                <a:close/>
              </a:path>
            </a:pathLst>
          </a:custGeom>
          <a:solidFill>
            <a:srgbClr val="ff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8" name=""/>
          <p:cNvSpPr/>
          <p:nvPr/>
        </p:nvSpPr>
        <p:spPr>
          <a:xfrm>
            <a:off x="439560" y="6714720"/>
            <a:ext cx="174240" cy="147240"/>
          </a:xfrm>
          <a:custGeom>
            <a:avLst/>
            <a:gdLst>
              <a:gd name="textAreaLeft" fmla="*/ 0 w 174240"/>
              <a:gd name="textAreaRight" fmla="*/ 174960 w 174240"/>
              <a:gd name="textAreaTop" fmla="*/ 0 h 147240"/>
              <a:gd name="textAreaBottom" fmla="*/ 147960 h 147240"/>
            </a:gdLst>
            <a:ahLst/>
            <a:rect l="textAreaLeft" t="textAreaTop" r="textAreaRight" b="textAreaBottom"/>
            <a:pathLst>
              <a:path w="486" h="411">
                <a:moveTo>
                  <a:pt x="126" y="4"/>
                </a:moveTo>
                <a:cubicBezTo>
                  <a:pt x="171" y="-18"/>
                  <a:pt x="204" y="63"/>
                  <a:pt x="243" y="92"/>
                </a:cubicBezTo>
                <a:cubicBezTo>
                  <a:pt x="243" y="92"/>
                  <a:pt x="295" y="-10"/>
                  <a:pt x="336" y="4"/>
                </a:cubicBezTo>
                <a:cubicBezTo>
                  <a:pt x="377" y="18"/>
                  <a:pt x="350" y="92"/>
                  <a:pt x="357" y="136"/>
                </a:cubicBezTo>
                <a:cubicBezTo>
                  <a:pt x="357" y="136"/>
                  <a:pt x="476" y="119"/>
                  <a:pt x="485" y="167"/>
                </a:cubicBezTo>
                <a:cubicBezTo>
                  <a:pt x="494" y="214"/>
                  <a:pt x="399" y="227"/>
                  <a:pt x="356" y="257"/>
                </a:cubicBezTo>
                <a:cubicBezTo>
                  <a:pt x="356" y="257"/>
                  <a:pt x="422" y="379"/>
                  <a:pt x="380" y="406"/>
                </a:cubicBezTo>
                <a:cubicBezTo>
                  <a:pt x="338" y="432"/>
                  <a:pt x="299" y="351"/>
                  <a:pt x="259" y="324"/>
                </a:cubicBezTo>
                <a:cubicBezTo>
                  <a:pt x="259" y="324"/>
                  <a:pt x="192" y="422"/>
                  <a:pt x="151" y="405"/>
                </a:cubicBezTo>
                <a:cubicBezTo>
                  <a:pt x="110" y="388"/>
                  <a:pt x="138" y="320"/>
                  <a:pt x="132" y="278"/>
                </a:cubicBezTo>
                <a:cubicBezTo>
                  <a:pt x="132" y="278"/>
                  <a:pt x="3" y="275"/>
                  <a:pt x="0" y="228"/>
                </a:cubicBezTo>
                <a:cubicBezTo>
                  <a:pt x="-3" y="181"/>
                  <a:pt x="83" y="183"/>
                  <a:pt x="124" y="161"/>
                </a:cubicBezTo>
                <a:cubicBezTo>
                  <a:pt x="124" y="161"/>
                  <a:pt x="81" y="26"/>
                  <a:pt x="126" y="4"/>
                </a:cubicBezTo>
                <a:close/>
              </a:path>
            </a:pathLst>
          </a:custGeom>
          <a:solidFill>
            <a:srgbClr val="ebad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9" name=""/>
          <p:cNvSpPr/>
          <p:nvPr/>
        </p:nvSpPr>
        <p:spPr>
          <a:xfrm>
            <a:off x="-145800" y="6276240"/>
            <a:ext cx="290520" cy="258120"/>
          </a:xfrm>
          <a:custGeom>
            <a:avLst/>
            <a:gdLst>
              <a:gd name="textAreaLeft" fmla="*/ 0 w 290520"/>
              <a:gd name="textAreaRight" fmla="*/ 291240 w 290520"/>
              <a:gd name="textAreaTop" fmla="*/ 0 h 258120"/>
              <a:gd name="textAreaBottom" fmla="*/ 258840 h 258120"/>
            </a:gdLst>
            <a:ahLst/>
            <a:rect l="textAreaLeft" t="textAreaTop" r="textAreaRight" b="textAreaBottom"/>
            <a:pathLst>
              <a:path w="809" h="719">
                <a:moveTo>
                  <a:pt x="620" y="21"/>
                </a:moveTo>
                <a:cubicBezTo>
                  <a:pt x="685" y="61"/>
                  <a:pt x="615" y="173"/>
                  <a:pt x="613" y="249"/>
                </a:cubicBezTo>
                <a:cubicBezTo>
                  <a:pt x="613" y="249"/>
                  <a:pt x="811" y="297"/>
                  <a:pt x="809" y="374"/>
                </a:cubicBezTo>
                <a:cubicBezTo>
                  <a:pt x="807" y="451"/>
                  <a:pt x="675" y="450"/>
                  <a:pt x="608" y="487"/>
                </a:cubicBezTo>
                <a:cubicBezTo>
                  <a:pt x="608" y="487"/>
                  <a:pt x="664" y="677"/>
                  <a:pt x="597" y="712"/>
                </a:cubicBezTo>
                <a:cubicBezTo>
                  <a:pt x="530" y="747"/>
                  <a:pt x="469" y="633"/>
                  <a:pt x="405" y="593"/>
                </a:cubicBezTo>
                <a:cubicBezTo>
                  <a:pt x="405" y="593"/>
                  <a:pt x="261" y="755"/>
                  <a:pt x="192" y="712"/>
                </a:cubicBezTo>
                <a:cubicBezTo>
                  <a:pt x="123" y="670"/>
                  <a:pt x="199" y="550"/>
                  <a:pt x="203" y="469"/>
                </a:cubicBezTo>
                <a:cubicBezTo>
                  <a:pt x="203" y="469"/>
                  <a:pt x="-1" y="433"/>
                  <a:pt x="0" y="353"/>
                </a:cubicBezTo>
                <a:cubicBezTo>
                  <a:pt x="1" y="274"/>
                  <a:pt x="144" y="277"/>
                  <a:pt x="216" y="239"/>
                </a:cubicBezTo>
                <a:cubicBezTo>
                  <a:pt x="216" y="239"/>
                  <a:pt x="152" y="44"/>
                  <a:pt x="220" y="7"/>
                </a:cubicBezTo>
                <a:cubicBezTo>
                  <a:pt x="288" y="-30"/>
                  <a:pt x="352" y="88"/>
                  <a:pt x="418" y="128"/>
                </a:cubicBezTo>
                <a:cubicBezTo>
                  <a:pt x="418" y="128"/>
                  <a:pt x="555" y="-19"/>
                  <a:pt x="620" y="21"/>
                </a:cubicBezTo>
                <a:close/>
              </a:path>
            </a:pathLst>
          </a:custGeom>
          <a:solidFill>
            <a:srgbClr val="ff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280" cy="178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600000" y="3852000"/>
            <a:ext cx="5615280" cy="96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 algn="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algn="r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 algn="r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 algn="r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 algn="r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 algn="r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 algn="r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1"/>
          </p:nvPr>
        </p:nvSpPr>
        <p:spPr>
          <a:xfrm>
            <a:off x="0" y="7200000"/>
            <a:ext cx="234756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"/>
          </p:nvPr>
        </p:nvSpPr>
        <p:spPr>
          <a:xfrm>
            <a:off x="3447360" y="7200000"/>
            <a:ext cx="319428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3"/>
          </p:nvPr>
        </p:nvSpPr>
        <p:spPr>
          <a:xfrm>
            <a:off x="9288000" y="7236000"/>
            <a:ext cx="64728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9CD5C1A-0BB3-4651-A0C6-743163E22D14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-2782440" y="6125040"/>
            <a:ext cx="7209720" cy="3059280"/>
          </a:xfrm>
          <a:prstGeom prst="ellipse">
            <a:avLst/>
          </a:prstGeom>
          <a:solidFill>
            <a:srgbClr val="80d57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8" name=""/>
          <p:cNvSpPr/>
          <p:nvPr/>
        </p:nvSpPr>
        <p:spPr>
          <a:xfrm>
            <a:off x="1184760" y="6292800"/>
            <a:ext cx="10799280" cy="3383280"/>
          </a:xfrm>
          <a:prstGeom prst="ellipse">
            <a:avLst/>
          </a:prstGeom>
          <a:solidFill>
            <a:srgbClr val="80d572"/>
          </a:solidFill>
          <a:ln w="0">
            <a:noFill/>
          </a:ln>
          <a:effectLst>
            <a:outerShdw blurRad="101520" dir="2700000" dist="35638" rotWithShape="0">
              <a:srgbClr val="342a06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9" name=""/>
          <p:cNvSpPr/>
          <p:nvPr/>
        </p:nvSpPr>
        <p:spPr>
          <a:xfrm>
            <a:off x="223560" y="1194120"/>
            <a:ext cx="6882120" cy="2596320"/>
          </a:xfrm>
          <a:custGeom>
            <a:avLst/>
            <a:gdLst>
              <a:gd name="textAreaLeft" fmla="*/ 0 w 6882120"/>
              <a:gd name="textAreaRight" fmla="*/ 6882840 w 6882120"/>
              <a:gd name="textAreaTop" fmla="*/ 0 h 2596320"/>
              <a:gd name="textAreaBottom" fmla="*/ 2597040 h 2596320"/>
            </a:gdLst>
            <a:ahLst/>
            <a:rect l="textAreaLeft" t="textAreaTop" r="textAreaRight" b="textAreaBottom"/>
            <a:pathLst>
              <a:path w="19119" h="7214">
                <a:moveTo>
                  <a:pt x="6814" y="917"/>
                </a:moveTo>
                <a:cubicBezTo>
                  <a:pt x="7637" y="10"/>
                  <a:pt x="8790" y="10"/>
                  <a:pt x="9592" y="600"/>
                </a:cubicBezTo>
                <a:cubicBezTo>
                  <a:pt x="10699" y="-387"/>
                  <a:pt x="12173" y="10"/>
                  <a:pt x="13217" y="600"/>
                </a:cubicBezTo>
                <a:cubicBezTo>
                  <a:pt x="14857" y="-160"/>
                  <a:pt x="16444" y="501"/>
                  <a:pt x="17238" y="1976"/>
                </a:cubicBezTo>
                <a:cubicBezTo>
                  <a:pt x="18939" y="2127"/>
                  <a:pt x="19922" y="3714"/>
                  <a:pt x="18270" y="5177"/>
                </a:cubicBezTo>
                <a:cubicBezTo>
                  <a:pt x="18315" y="6058"/>
                  <a:pt x="17200" y="6209"/>
                  <a:pt x="16418" y="6024"/>
                </a:cubicBezTo>
                <a:cubicBezTo>
                  <a:pt x="16293" y="7116"/>
                  <a:pt x="14006" y="7626"/>
                  <a:pt x="13058" y="6817"/>
                </a:cubicBezTo>
                <a:cubicBezTo>
                  <a:pt x="12570" y="6984"/>
                  <a:pt x="12135" y="6795"/>
                  <a:pt x="11682" y="6553"/>
                </a:cubicBezTo>
                <a:cubicBezTo>
                  <a:pt x="11209" y="7116"/>
                  <a:pt x="10019" y="7494"/>
                  <a:pt x="8983" y="6553"/>
                </a:cubicBezTo>
                <a:cubicBezTo>
                  <a:pt x="8242" y="7214"/>
                  <a:pt x="6976" y="7022"/>
                  <a:pt x="6073" y="6235"/>
                </a:cubicBezTo>
                <a:cubicBezTo>
                  <a:pt x="5067" y="7214"/>
                  <a:pt x="2743" y="6681"/>
                  <a:pt x="1892" y="5600"/>
                </a:cubicBezTo>
                <a:cubicBezTo>
                  <a:pt x="-357" y="5358"/>
                  <a:pt x="-810" y="2769"/>
                  <a:pt x="1681" y="2187"/>
                </a:cubicBezTo>
                <a:cubicBezTo>
                  <a:pt x="2100" y="1333"/>
                  <a:pt x="3064" y="709"/>
                  <a:pt x="4036" y="1235"/>
                </a:cubicBezTo>
                <a:cubicBezTo>
                  <a:pt x="5010" y="426"/>
                  <a:pt x="5729" y="218"/>
                  <a:pt x="6814" y="917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0" name=""/>
          <p:cNvSpPr/>
          <p:nvPr/>
        </p:nvSpPr>
        <p:spPr>
          <a:xfrm>
            <a:off x="6055560" y="385200"/>
            <a:ext cx="1869480" cy="1262520"/>
          </a:xfrm>
          <a:custGeom>
            <a:avLst/>
            <a:gdLst>
              <a:gd name="textAreaLeft" fmla="*/ 0 w 1869480"/>
              <a:gd name="textAreaRight" fmla="*/ 1870200 w 1869480"/>
              <a:gd name="textAreaTop" fmla="*/ 0 h 1262520"/>
              <a:gd name="textAreaBottom" fmla="*/ 1263240 h 1262520"/>
            </a:gdLst>
            <a:ahLst/>
            <a:rect l="textAreaLeft" t="textAreaTop" r="textAreaRight" b="textAreaBottom"/>
            <a:pathLst>
              <a:path w="5195" h="3509">
                <a:moveTo>
                  <a:pt x="1908" y="443"/>
                </a:moveTo>
                <a:cubicBezTo>
                  <a:pt x="2101" y="178"/>
                  <a:pt x="2350" y="118"/>
                  <a:pt x="2626" y="178"/>
                </a:cubicBezTo>
                <a:cubicBezTo>
                  <a:pt x="3091" y="-185"/>
                  <a:pt x="3953" y="56"/>
                  <a:pt x="4024" y="462"/>
                </a:cubicBezTo>
                <a:cubicBezTo>
                  <a:pt x="4535" y="443"/>
                  <a:pt x="4724" y="791"/>
                  <a:pt x="4837" y="1086"/>
                </a:cubicBezTo>
                <a:cubicBezTo>
                  <a:pt x="5646" y="1705"/>
                  <a:pt x="4906" y="2628"/>
                  <a:pt x="4383" y="2692"/>
                </a:cubicBezTo>
                <a:cubicBezTo>
                  <a:pt x="4202" y="3259"/>
                  <a:pt x="3371" y="3890"/>
                  <a:pt x="2664" y="3221"/>
                </a:cubicBezTo>
                <a:cubicBezTo>
                  <a:pt x="2403" y="3656"/>
                  <a:pt x="1889" y="3509"/>
                  <a:pt x="1567" y="3259"/>
                </a:cubicBezTo>
                <a:cubicBezTo>
                  <a:pt x="1118" y="3361"/>
                  <a:pt x="763" y="2892"/>
                  <a:pt x="698" y="2541"/>
                </a:cubicBezTo>
                <a:cubicBezTo>
                  <a:pt x="-590" y="1970"/>
                  <a:pt x="162" y="745"/>
                  <a:pt x="906" y="783"/>
                </a:cubicBezTo>
                <a:cubicBezTo>
                  <a:pt x="1088" y="224"/>
                  <a:pt x="1678" y="299"/>
                  <a:pt x="1908" y="44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1" name=""/>
          <p:cNvSpPr/>
          <p:nvPr/>
        </p:nvSpPr>
        <p:spPr>
          <a:xfrm>
            <a:off x="7530120" y="1457640"/>
            <a:ext cx="2440080" cy="1744560"/>
          </a:xfrm>
          <a:custGeom>
            <a:avLst/>
            <a:gdLst>
              <a:gd name="textAreaLeft" fmla="*/ 0 w 2440080"/>
              <a:gd name="textAreaRight" fmla="*/ 2440800 w 2440080"/>
              <a:gd name="textAreaTop" fmla="*/ 0 h 1744560"/>
              <a:gd name="textAreaBottom" fmla="*/ 1745280 h 1744560"/>
            </a:gdLst>
            <a:ahLst/>
            <a:rect l="textAreaLeft" t="textAreaTop" r="textAreaRight" b="textAreaBottom"/>
            <a:pathLst>
              <a:path w="6780" h="4848">
                <a:moveTo>
                  <a:pt x="922" y="1652"/>
                </a:moveTo>
                <a:cubicBezTo>
                  <a:pt x="710" y="594"/>
                  <a:pt x="2139" y="0"/>
                  <a:pt x="2993" y="480"/>
                </a:cubicBezTo>
                <a:cubicBezTo>
                  <a:pt x="3266" y="-155"/>
                  <a:pt x="3953" y="-71"/>
                  <a:pt x="4407" y="223"/>
                </a:cubicBezTo>
                <a:cubicBezTo>
                  <a:pt x="4838" y="0"/>
                  <a:pt x="5556" y="291"/>
                  <a:pt x="5632" y="934"/>
                </a:cubicBezTo>
                <a:cubicBezTo>
                  <a:pt x="7030" y="1093"/>
                  <a:pt x="7257" y="2839"/>
                  <a:pt x="5722" y="3209"/>
                </a:cubicBezTo>
                <a:cubicBezTo>
                  <a:pt x="5685" y="3822"/>
                  <a:pt x="5057" y="4071"/>
                  <a:pt x="4566" y="3890"/>
                </a:cubicBezTo>
                <a:cubicBezTo>
                  <a:pt x="4460" y="4237"/>
                  <a:pt x="4052" y="4343"/>
                  <a:pt x="3674" y="4343"/>
                </a:cubicBezTo>
                <a:cubicBezTo>
                  <a:pt x="3258" y="4956"/>
                  <a:pt x="2328" y="5092"/>
                  <a:pt x="1784" y="4290"/>
                </a:cubicBezTo>
                <a:cubicBezTo>
                  <a:pt x="1270" y="4547"/>
                  <a:pt x="824" y="4207"/>
                  <a:pt x="642" y="3776"/>
                </a:cubicBezTo>
                <a:cubicBezTo>
                  <a:pt x="-98" y="3557"/>
                  <a:pt x="-423" y="2060"/>
                  <a:pt x="922" y="1652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pSp>
        <p:nvGrpSpPr>
          <p:cNvPr id="52" name=""/>
          <p:cNvGrpSpPr/>
          <p:nvPr/>
        </p:nvGrpSpPr>
        <p:grpSpPr>
          <a:xfrm>
            <a:off x="8945280" y="-71640"/>
            <a:ext cx="1208880" cy="1208880"/>
            <a:chOff x="8945280" y="-71640"/>
            <a:chExt cx="1208880" cy="1208880"/>
          </a:xfrm>
        </p:grpSpPr>
        <p:sp>
          <p:nvSpPr>
            <p:cNvPr id="53" name=""/>
            <p:cNvSpPr/>
            <p:nvPr/>
          </p:nvSpPr>
          <p:spPr>
            <a:xfrm>
              <a:off x="8945280" y="-71640"/>
              <a:ext cx="1208880" cy="1208880"/>
            </a:xfrm>
            <a:prstGeom prst="ellipse">
              <a:avLst/>
            </a:prstGeom>
            <a:solidFill>
              <a:srgbClr val="ffcd00"/>
            </a:solidFill>
            <a:ln w="0">
              <a:noFill/>
            </a:ln>
            <a:effectLst>
              <a:outerShdw blurRad="101520" dir="2700000" dist="35638" rotWithShape="0">
                <a:srgbClr val="e8a20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9082080" y="65160"/>
              <a:ext cx="935280" cy="935280"/>
            </a:xfrm>
            <a:prstGeom prst="ellipse">
              <a:avLst/>
            </a:prstGeom>
            <a:solidFill>
              <a:srgbClr val="ff940d"/>
            </a:solidFill>
            <a:ln w="0">
              <a:noFill/>
            </a:ln>
            <a:effectLst>
              <a:outerShdw blurRad="50760" dir="2700000" dist="35638" rotWithShape="0">
                <a:srgbClr val="ea75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grpSp>
        <p:nvGrpSpPr>
          <p:cNvPr id="55" name=""/>
          <p:cNvGrpSpPr/>
          <p:nvPr/>
        </p:nvGrpSpPr>
        <p:grpSpPr>
          <a:xfrm>
            <a:off x="8056080" y="5493600"/>
            <a:ext cx="830160" cy="1470240"/>
            <a:chOff x="8056080" y="5493600"/>
            <a:chExt cx="830160" cy="1470240"/>
          </a:xfrm>
        </p:grpSpPr>
        <p:sp>
          <p:nvSpPr>
            <p:cNvPr id="56" name=""/>
            <p:cNvSpPr/>
            <p:nvPr/>
          </p:nvSpPr>
          <p:spPr>
            <a:xfrm>
              <a:off x="8056080" y="5493600"/>
              <a:ext cx="830160" cy="1285920"/>
            </a:xfrm>
            <a:custGeom>
              <a:avLst/>
              <a:gdLst>
                <a:gd name="textAreaLeft" fmla="*/ 0 w 830160"/>
                <a:gd name="textAreaRight" fmla="*/ 830880 w 830160"/>
                <a:gd name="textAreaTop" fmla="*/ 0 h 1285920"/>
                <a:gd name="textAreaBottom" fmla="*/ 1286640 h 1285920"/>
              </a:gdLst>
              <a:ahLst/>
              <a:rect l="textAreaLeft" t="textAreaTop" r="textAreaRight" b="textAreaBottom"/>
              <a:pathLst>
                <a:path w="2308" h="3574">
                  <a:moveTo>
                    <a:pt x="935" y="215"/>
                  </a:moveTo>
                  <a:cubicBezTo>
                    <a:pt x="1139" y="-117"/>
                    <a:pt x="1585" y="-65"/>
                    <a:pt x="1672" y="374"/>
                  </a:cubicBezTo>
                  <a:cubicBezTo>
                    <a:pt x="2160" y="404"/>
                    <a:pt x="2387" y="979"/>
                    <a:pt x="2160" y="1462"/>
                  </a:cubicBezTo>
                  <a:cubicBezTo>
                    <a:pt x="2440" y="1742"/>
                    <a:pt x="2272" y="2120"/>
                    <a:pt x="2084" y="2385"/>
                  </a:cubicBezTo>
                  <a:cubicBezTo>
                    <a:pt x="2213" y="2869"/>
                    <a:pt x="1941" y="3194"/>
                    <a:pt x="1631" y="3194"/>
                  </a:cubicBezTo>
                  <a:cubicBezTo>
                    <a:pt x="1328" y="3677"/>
                    <a:pt x="724" y="3829"/>
                    <a:pt x="618" y="2861"/>
                  </a:cubicBezTo>
                  <a:cubicBezTo>
                    <a:pt x="202" y="2702"/>
                    <a:pt x="134" y="2317"/>
                    <a:pt x="217" y="2029"/>
                  </a:cubicBezTo>
                  <a:cubicBezTo>
                    <a:pt x="-131" y="1523"/>
                    <a:pt x="-2" y="1160"/>
                    <a:pt x="202" y="948"/>
                  </a:cubicBezTo>
                  <a:cubicBezTo>
                    <a:pt x="205" y="948"/>
                    <a:pt x="207" y="948"/>
                    <a:pt x="210" y="948"/>
                  </a:cubicBezTo>
                  <a:cubicBezTo>
                    <a:pt x="149" y="510"/>
                    <a:pt x="429" y="-49"/>
                    <a:pt x="935" y="215"/>
                  </a:cubicBezTo>
                  <a:close/>
                </a:path>
              </a:pathLst>
            </a:custGeom>
            <a:solidFill>
              <a:srgbClr val="18a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57" name=""/>
            <p:cNvGrpSpPr/>
            <p:nvPr/>
          </p:nvGrpSpPr>
          <p:grpSpPr>
            <a:xfrm>
              <a:off x="8256600" y="5816160"/>
              <a:ext cx="510840" cy="1147680"/>
              <a:chOff x="8256600" y="5816160"/>
              <a:chExt cx="510840" cy="1147680"/>
            </a:xfrm>
          </p:grpSpPr>
          <p:sp>
            <p:nvSpPr>
              <p:cNvPr id="58" name=""/>
              <p:cNvSpPr/>
              <p:nvPr/>
            </p:nvSpPr>
            <p:spPr>
              <a:xfrm>
                <a:off x="8256600" y="5976720"/>
                <a:ext cx="222480" cy="233280"/>
              </a:xfrm>
              <a:custGeom>
                <a:avLst/>
                <a:gdLst>
                  <a:gd name="textAreaLeft" fmla="*/ 0 w 222480"/>
                  <a:gd name="textAreaRight" fmla="*/ 223200 w 222480"/>
                  <a:gd name="textAreaTop" fmla="*/ 0 h 233280"/>
                  <a:gd name="textAreaBottom" fmla="*/ 234000 h 233280"/>
                </a:gdLst>
                <a:ahLst/>
                <a:rect l="textAreaLeft" t="textAreaTop" r="textAreaRight" b="textAreaBottom"/>
                <a:pathLst>
                  <a:path w="620" h="650">
                    <a:moveTo>
                      <a:pt x="0" y="0"/>
                    </a:moveTo>
                    <a:lnTo>
                      <a:pt x="620" y="582"/>
                    </a:lnTo>
                    <a:lnTo>
                      <a:pt x="597" y="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8256600" y="6210720"/>
                <a:ext cx="206280" cy="227880"/>
              </a:xfrm>
              <a:custGeom>
                <a:avLst/>
                <a:gdLst>
                  <a:gd name="textAreaLeft" fmla="*/ 0 w 206280"/>
                  <a:gd name="textAreaRight" fmla="*/ 207000 w 206280"/>
                  <a:gd name="textAreaTop" fmla="*/ 0 h 227880"/>
                  <a:gd name="textAreaBottom" fmla="*/ 228600 h 227880"/>
                </a:gdLst>
                <a:ahLst/>
                <a:rect l="textAreaLeft" t="textAreaTop" r="textAreaRight" b="textAreaBottom"/>
                <a:pathLst>
                  <a:path w="575" h="635">
                    <a:moveTo>
                      <a:pt x="0" y="0"/>
                    </a:moveTo>
                    <a:lnTo>
                      <a:pt x="575" y="575"/>
                    </a:lnTo>
                    <a:lnTo>
                      <a:pt x="560" y="6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>
                <a:off x="8512560" y="5957640"/>
                <a:ext cx="233280" cy="304200"/>
              </a:xfrm>
              <a:custGeom>
                <a:avLst/>
                <a:gdLst>
                  <a:gd name="textAreaLeft" fmla="*/ 0 w 233280"/>
                  <a:gd name="textAreaRight" fmla="*/ 234000 w 233280"/>
                  <a:gd name="textAreaTop" fmla="*/ 0 h 304200"/>
                  <a:gd name="textAreaBottom" fmla="*/ 304920 h 304200"/>
                </a:gdLst>
                <a:ahLst/>
                <a:rect l="textAreaLeft" t="textAreaTop" r="textAreaRight" b="textAreaBottom"/>
                <a:pathLst>
                  <a:path w="650" h="847">
                    <a:moveTo>
                      <a:pt x="650" y="0"/>
                    </a:moveTo>
                    <a:lnTo>
                      <a:pt x="0" y="764"/>
                    </a:lnTo>
                    <a:lnTo>
                      <a:pt x="15" y="84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61" name=""/>
              <p:cNvSpPr/>
              <p:nvPr/>
            </p:nvSpPr>
            <p:spPr>
              <a:xfrm>
                <a:off x="8531640" y="6118200"/>
                <a:ext cx="235800" cy="307080"/>
              </a:xfrm>
              <a:custGeom>
                <a:avLst/>
                <a:gdLst>
                  <a:gd name="textAreaLeft" fmla="*/ 0 w 235800"/>
                  <a:gd name="textAreaRight" fmla="*/ 236520 w 235800"/>
                  <a:gd name="textAreaTop" fmla="*/ 0 h 307080"/>
                  <a:gd name="textAreaBottom" fmla="*/ 307800 h 307080"/>
                </a:gdLst>
                <a:ahLst/>
                <a:rect l="textAreaLeft" t="textAreaTop" r="textAreaRight" b="textAreaBottom"/>
                <a:pathLst>
                  <a:path w="657" h="855">
                    <a:moveTo>
                      <a:pt x="657" y="0"/>
                    </a:moveTo>
                    <a:lnTo>
                      <a:pt x="7" y="711"/>
                    </a:lnTo>
                    <a:lnTo>
                      <a:pt x="0" y="855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62" name=""/>
              <p:cNvSpPr/>
              <p:nvPr/>
            </p:nvSpPr>
            <p:spPr>
              <a:xfrm>
                <a:off x="8392680" y="5816160"/>
                <a:ext cx="222480" cy="1147680"/>
              </a:xfrm>
              <a:custGeom>
                <a:avLst/>
                <a:gdLst>
                  <a:gd name="textAreaLeft" fmla="*/ 0 w 222480"/>
                  <a:gd name="textAreaRight" fmla="*/ 223200 w 222480"/>
                  <a:gd name="textAreaTop" fmla="*/ 0 h 1147680"/>
                  <a:gd name="textAreaBottom" fmla="*/ 1148400 h 1147680"/>
                </a:gdLst>
                <a:ahLst/>
                <a:rect l="textAreaLeft" t="textAreaTop" r="textAreaRight" b="textAreaBottom"/>
                <a:pathLst>
                  <a:path w="620" h="3190">
                    <a:moveTo>
                      <a:pt x="265" y="0"/>
                    </a:moveTo>
                    <a:lnTo>
                      <a:pt x="620" y="3190"/>
                    </a:lnTo>
                    <a:lnTo>
                      <a:pt x="0" y="3190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</p:grpSp>
      <p:grpSp>
        <p:nvGrpSpPr>
          <p:cNvPr id="63" name=""/>
          <p:cNvGrpSpPr/>
          <p:nvPr/>
        </p:nvGrpSpPr>
        <p:grpSpPr>
          <a:xfrm>
            <a:off x="8658000" y="5274000"/>
            <a:ext cx="1356480" cy="1796040"/>
            <a:chOff x="8658000" y="5274000"/>
            <a:chExt cx="1356480" cy="1796040"/>
          </a:xfrm>
        </p:grpSpPr>
        <p:sp>
          <p:nvSpPr>
            <p:cNvPr id="64" name=""/>
            <p:cNvSpPr/>
            <p:nvPr/>
          </p:nvSpPr>
          <p:spPr>
            <a:xfrm>
              <a:off x="8658000" y="5274000"/>
              <a:ext cx="1356480" cy="1430280"/>
            </a:xfrm>
            <a:custGeom>
              <a:avLst/>
              <a:gdLst>
                <a:gd name="textAreaLeft" fmla="*/ 0 w 1356480"/>
                <a:gd name="textAreaRight" fmla="*/ 1357200 w 1356480"/>
                <a:gd name="textAreaTop" fmla="*/ 0 h 1430280"/>
                <a:gd name="textAreaBottom" fmla="*/ 1431000 h 1430280"/>
              </a:gdLst>
              <a:ahLst/>
              <a:rect l="textAreaLeft" t="textAreaTop" r="textAreaRight" b="textAreaBottom"/>
              <a:pathLst>
                <a:path w="3770" h="3975">
                  <a:moveTo>
                    <a:pt x="1546" y="251"/>
                  </a:moveTo>
                  <a:cubicBezTo>
                    <a:pt x="1932" y="-188"/>
                    <a:pt x="2612" y="1"/>
                    <a:pt x="2786" y="417"/>
                  </a:cubicBezTo>
                  <a:cubicBezTo>
                    <a:pt x="3512" y="304"/>
                    <a:pt x="4048" y="1044"/>
                    <a:pt x="3587" y="1657"/>
                  </a:cubicBezTo>
                  <a:cubicBezTo>
                    <a:pt x="3875" y="1929"/>
                    <a:pt x="3814" y="2428"/>
                    <a:pt x="3466" y="2662"/>
                  </a:cubicBezTo>
                  <a:cubicBezTo>
                    <a:pt x="3723" y="3169"/>
                    <a:pt x="3134" y="3615"/>
                    <a:pt x="2673" y="3615"/>
                  </a:cubicBezTo>
                  <a:cubicBezTo>
                    <a:pt x="1781" y="4325"/>
                    <a:pt x="1115" y="3873"/>
                    <a:pt x="904" y="3229"/>
                  </a:cubicBezTo>
                  <a:cubicBezTo>
                    <a:pt x="306" y="3116"/>
                    <a:pt x="4" y="2398"/>
                    <a:pt x="185" y="2186"/>
                  </a:cubicBezTo>
                  <a:cubicBezTo>
                    <a:pt x="-117" y="1732"/>
                    <a:pt x="-11" y="1233"/>
                    <a:pt x="231" y="1135"/>
                  </a:cubicBezTo>
                  <a:cubicBezTo>
                    <a:pt x="185" y="417"/>
                    <a:pt x="858" y="24"/>
                    <a:pt x="1546" y="251"/>
                  </a:cubicBezTo>
                  <a:close/>
                </a:path>
              </a:pathLst>
            </a:custGeom>
            <a:solidFill>
              <a:srgbClr val="3cb9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65" name=""/>
            <p:cNvGrpSpPr/>
            <p:nvPr/>
          </p:nvGrpSpPr>
          <p:grpSpPr>
            <a:xfrm>
              <a:off x="9034920" y="5634000"/>
              <a:ext cx="663480" cy="1436040"/>
              <a:chOff x="9034920" y="5634000"/>
              <a:chExt cx="663480" cy="1436040"/>
            </a:xfrm>
          </p:grpSpPr>
          <p:sp>
            <p:nvSpPr>
              <p:cNvPr id="66" name=""/>
              <p:cNvSpPr/>
              <p:nvPr/>
            </p:nvSpPr>
            <p:spPr>
              <a:xfrm>
                <a:off x="9034920" y="5821560"/>
                <a:ext cx="293400" cy="301320"/>
              </a:xfrm>
              <a:custGeom>
                <a:avLst/>
                <a:gdLst>
                  <a:gd name="textAreaLeft" fmla="*/ 0 w 293400"/>
                  <a:gd name="textAreaRight" fmla="*/ 294120 w 293400"/>
                  <a:gd name="textAreaTop" fmla="*/ 0 h 301320"/>
                  <a:gd name="textAreaBottom" fmla="*/ 302040 h 301320"/>
                </a:gdLst>
                <a:ahLst/>
                <a:rect l="textAreaLeft" t="textAreaTop" r="textAreaRight" b="textAreaBottom"/>
                <a:pathLst>
                  <a:path w="817" h="839">
                    <a:moveTo>
                      <a:pt x="0" y="0"/>
                    </a:moveTo>
                    <a:lnTo>
                      <a:pt x="817" y="779"/>
                    </a:lnTo>
                    <a:lnTo>
                      <a:pt x="794" y="8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67" name=""/>
              <p:cNvSpPr/>
              <p:nvPr/>
            </p:nvSpPr>
            <p:spPr>
              <a:xfrm>
                <a:off x="9034920" y="6123600"/>
                <a:ext cx="268920" cy="268920"/>
              </a:xfrm>
              <a:custGeom>
                <a:avLst/>
                <a:gdLst>
                  <a:gd name="textAreaLeft" fmla="*/ 0 w 268920"/>
                  <a:gd name="textAreaRight" fmla="*/ 269640 w 268920"/>
                  <a:gd name="textAreaTop" fmla="*/ 0 h 268920"/>
                  <a:gd name="textAreaBottom" fmla="*/ 269640 h 268920"/>
                </a:gdLst>
                <a:ahLst/>
                <a:rect l="textAreaLeft" t="textAreaTop" r="textAreaRight" b="textAreaBottom"/>
                <a:pathLst>
                  <a:path w="749" h="749">
                    <a:moveTo>
                      <a:pt x="0" y="0"/>
                    </a:moveTo>
                    <a:lnTo>
                      <a:pt x="749" y="673"/>
                    </a:lnTo>
                    <a:lnTo>
                      <a:pt x="703" y="7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68" name=""/>
              <p:cNvSpPr/>
              <p:nvPr/>
            </p:nvSpPr>
            <p:spPr>
              <a:xfrm>
                <a:off x="9397080" y="5816160"/>
                <a:ext cx="279360" cy="369360"/>
              </a:xfrm>
              <a:custGeom>
                <a:avLst/>
                <a:gdLst>
                  <a:gd name="textAreaLeft" fmla="*/ 0 w 279360"/>
                  <a:gd name="textAreaRight" fmla="*/ 280080 w 279360"/>
                  <a:gd name="textAreaTop" fmla="*/ 0 h 369360"/>
                  <a:gd name="textAreaBottom" fmla="*/ 370080 h 369360"/>
                </a:gdLst>
                <a:ahLst/>
                <a:rect l="textAreaLeft" t="textAreaTop" r="textAreaRight" b="textAreaBottom"/>
                <a:pathLst>
                  <a:path w="778" h="1028">
                    <a:moveTo>
                      <a:pt x="778" y="0"/>
                    </a:moveTo>
                    <a:lnTo>
                      <a:pt x="0" y="930"/>
                    </a:lnTo>
                    <a:lnTo>
                      <a:pt x="37" y="1028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69" name=""/>
              <p:cNvSpPr/>
              <p:nvPr/>
            </p:nvSpPr>
            <p:spPr>
              <a:xfrm>
                <a:off x="9413280" y="6012000"/>
                <a:ext cx="285120" cy="394200"/>
              </a:xfrm>
              <a:custGeom>
                <a:avLst/>
                <a:gdLst>
                  <a:gd name="textAreaLeft" fmla="*/ 0 w 285120"/>
                  <a:gd name="textAreaRight" fmla="*/ 285840 w 285120"/>
                  <a:gd name="textAreaTop" fmla="*/ 0 h 394200"/>
                  <a:gd name="textAreaBottom" fmla="*/ 394920 h 394200"/>
                </a:gdLst>
                <a:ahLst/>
                <a:rect l="textAreaLeft" t="textAreaTop" r="textAreaRight" b="textAreaBottom"/>
                <a:pathLst>
                  <a:path w="794" h="1097">
                    <a:moveTo>
                      <a:pt x="794" y="0"/>
                    </a:moveTo>
                    <a:lnTo>
                      <a:pt x="0" y="855"/>
                    </a:lnTo>
                    <a:lnTo>
                      <a:pt x="0" y="1097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70" name=""/>
              <p:cNvSpPr/>
              <p:nvPr/>
            </p:nvSpPr>
            <p:spPr>
              <a:xfrm>
                <a:off x="9219960" y="5634000"/>
                <a:ext cx="293400" cy="1436040"/>
              </a:xfrm>
              <a:custGeom>
                <a:avLst/>
                <a:gdLst>
                  <a:gd name="textAreaLeft" fmla="*/ 0 w 293400"/>
                  <a:gd name="textAreaRight" fmla="*/ 294120 w 293400"/>
                  <a:gd name="textAreaTop" fmla="*/ 0 h 1436040"/>
                  <a:gd name="textAreaBottom" fmla="*/ 1436760 h 1436040"/>
                </a:gdLst>
                <a:ahLst/>
                <a:rect l="textAreaLeft" t="textAreaTop" r="textAreaRight" b="textAreaBottom"/>
                <a:pathLst>
                  <a:path w="817" h="3991">
                    <a:moveTo>
                      <a:pt x="386" y="0"/>
                    </a:moveTo>
                    <a:lnTo>
                      <a:pt x="817" y="3991"/>
                    </a:lnTo>
                    <a:lnTo>
                      <a:pt x="0" y="3991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</p:grpSp>
      <p:grpSp>
        <p:nvGrpSpPr>
          <p:cNvPr id="71" name=""/>
          <p:cNvGrpSpPr/>
          <p:nvPr/>
        </p:nvGrpSpPr>
        <p:grpSpPr>
          <a:xfrm>
            <a:off x="212400" y="4966920"/>
            <a:ext cx="795240" cy="1531440"/>
            <a:chOff x="212400" y="4966920"/>
            <a:chExt cx="795240" cy="1531440"/>
          </a:xfrm>
        </p:grpSpPr>
        <p:sp>
          <p:nvSpPr>
            <p:cNvPr id="72" name=""/>
            <p:cNvSpPr/>
            <p:nvPr/>
          </p:nvSpPr>
          <p:spPr>
            <a:xfrm>
              <a:off x="212400" y="4966920"/>
              <a:ext cx="795240" cy="1272240"/>
            </a:xfrm>
            <a:custGeom>
              <a:avLst/>
              <a:gdLst>
                <a:gd name="textAreaLeft" fmla="*/ 0 w 795240"/>
                <a:gd name="textAreaRight" fmla="*/ 795960 w 795240"/>
                <a:gd name="textAreaTop" fmla="*/ 0 h 1272240"/>
                <a:gd name="textAreaBottom" fmla="*/ 1272960 h 1272240"/>
              </a:gdLst>
              <a:ahLst/>
              <a:rect l="textAreaLeft" t="textAreaTop" r="textAreaRight" b="textAreaBottom"/>
              <a:pathLst>
                <a:path w="2211" h="3536">
                  <a:moveTo>
                    <a:pt x="583" y="2895"/>
                  </a:moveTo>
                  <a:cubicBezTo>
                    <a:pt x="94" y="2763"/>
                    <a:pt x="84" y="2261"/>
                    <a:pt x="166" y="2004"/>
                  </a:cubicBezTo>
                  <a:cubicBezTo>
                    <a:pt x="-101" y="1536"/>
                    <a:pt x="-1" y="1240"/>
                    <a:pt x="151" y="1033"/>
                  </a:cubicBezTo>
                  <a:cubicBezTo>
                    <a:pt x="12" y="473"/>
                    <a:pt x="484" y="-9"/>
                    <a:pt x="889" y="239"/>
                  </a:cubicBezTo>
                  <a:cubicBezTo>
                    <a:pt x="1154" y="-80"/>
                    <a:pt x="1463" y="-115"/>
                    <a:pt x="1614" y="352"/>
                  </a:cubicBezTo>
                  <a:cubicBezTo>
                    <a:pt x="2114" y="298"/>
                    <a:pt x="2296" y="1099"/>
                    <a:pt x="2100" y="1443"/>
                  </a:cubicBezTo>
                  <a:cubicBezTo>
                    <a:pt x="2277" y="1796"/>
                    <a:pt x="2230" y="2131"/>
                    <a:pt x="2046" y="2344"/>
                  </a:cubicBezTo>
                  <a:cubicBezTo>
                    <a:pt x="2109" y="2739"/>
                    <a:pt x="1964" y="3185"/>
                    <a:pt x="1592" y="3219"/>
                  </a:cubicBezTo>
                  <a:cubicBezTo>
                    <a:pt x="1590" y="3218"/>
                    <a:pt x="1588" y="3216"/>
                    <a:pt x="1587" y="3214"/>
                  </a:cubicBezTo>
                  <a:cubicBezTo>
                    <a:pt x="1162" y="3775"/>
                    <a:pt x="512" y="3562"/>
                    <a:pt x="583" y="2895"/>
                  </a:cubicBezTo>
                  <a:close/>
                </a:path>
              </a:pathLst>
            </a:custGeom>
            <a:solidFill>
              <a:srgbClr val="18a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73" name=""/>
            <p:cNvGrpSpPr/>
            <p:nvPr/>
          </p:nvGrpSpPr>
          <p:grpSpPr>
            <a:xfrm>
              <a:off x="381240" y="5326920"/>
              <a:ext cx="518040" cy="1171440"/>
              <a:chOff x="381240" y="5326920"/>
              <a:chExt cx="518040" cy="1171440"/>
            </a:xfrm>
          </p:grpSpPr>
          <p:sp>
            <p:nvSpPr>
              <p:cNvPr id="74" name=""/>
              <p:cNvSpPr/>
              <p:nvPr/>
            </p:nvSpPr>
            <p:spPr>
              <a:xfrm>
                <a:off x="381240" y="5495760"/>
                <a:ext cx="240120" cy="255960"/>
              </a:xfrm>
              <a:custGeom>
                <a:avLst/>
                <a:gdLst>
                  <a:gd name="textAreaLeft" fmla="*/ 0 w 240120"/>
                  <a:gd name="textAreaRight" fmla="*/ 240840 w 240120"/>
                  <a:gd name="textAreaTop" fmla="*/ 0 h 255960"/>
                  <a:gd name="textAreaBottom" fmla="*/ 256680 h 255960"/>
                </a:gdLst>
                <a:ahLst/>
                <a:rect l="textAreaLeft" t="textAreaTop" r="textAreaRight" b="textAreaBottom"/>
                <a:pathLst>
                  <a:path w="669" h="713">
                    <a:moveTo>
                      <a:pt x="0" y="0"/>
                    </a:moveTo>
                    <a:lnTo>
                      <a:pt x="669" y="621"/>
                    </a:lnTo>
                    <a:lnTo>
                      <a:pt x="642" y="7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75" name=""/>
              <p:cNvSpPr/>
              <p:nvPr/>
            </p:nvSpPr>
            <p:spPr>
              <a:xfrm>
                <a:off x="381240" y="5717520"/>
                <a:ext cx="216720" cy="259560"/>
              </a:xfrm>
              <a:custGeom>
                <a:avLst/>
                <a:gdLst>
                  <a:gd name="textAreaLeft" fmla="*/ 0 w 216720"/>
                  <a:gd name="textAreaRight" fmla="*/ 217440 w 216720"/>
                  <a:gd name="textAreaTop" fmla="*/ 0 h 259560"/>
                  <a:gd name="textAreaBottom" fmla="*/ 260280 h 259560"/>
                </a:gdLst>
                <a:ahLst/>
                <a:rect l="textAreaLeft" t="textAreaTop" r="textAreaRight" b="textAreaBottom"/>
                <a:pathLst>
                  <a:path w="604" h="723">
                    <a:moveTo>
                      <a:pt x="0" y="0"/>
                    </a:moveTo>
                    <a:lnTo>
                      <a:pt x="604" y="599"/>
                    </a:lnTo>
                    <a:lnTo>
                      <a:pt x="583" y="7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76" name=""/>
              <p:cNvSpPr/>
              <p:nvPr/>
            </p:nvSpPr>
            <p:spPr>
              <a:xfrm>
                <a:off x="682200" y="5647320"/>
                <a:ext cx="217080" cy="314280"/>
              </a:xfrm>
              <a:custGeom>
                <a:avLst/>
                <a:gdLst>
                  <a:gd name="textAreaLeft" fmla="*/ 0 w 217080"/>
                  <a:gd name="textAreaRight" fmla="*/ 217800 w 217080"/>
                  <a:gd name="textAreaTop" fmla="*/ 0 h 314280"/>
                  <a:gd name="textAreaBottom" fmla="*/ 315000 h 314280"/>
                </a:gdLst>
                <a:ahLst/>
                <a:rect l="textAreaLeft" t="textAreaTop" r="textAreaRight" b="textAreaBottom"/>
                <a:pathLst>
                  <a:path w="605" h="875">
                    <a:moveTo>
                      <a:pt x="605" y="0"/>
                    </a:moveTo>
                    <a:lnTo>
                      <a:pt x="0" y="675"/>
                    </a:lnTo>
                    <a:lnTo>
                      <a:pt x="6" y="875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77" name=""/>
              <p:cNvSpPr/>
              <p:nvPr/>
            </p:nvSpPr>
            <p:spPr>
              <a:xfrm>
                <a:off x="666720" y="5499720"/>
                <a:ext cx="222840" cy="279360"/>
              </a:xfrm>
              <a:custGeom>
                <a:avLst/>
                <a:gdLst>
                  <a:gd name="textAreaLeft" fmla="*/ 0 w 222840"/>
                  <a:gd name="textAreaRight" fmla="*/ 223560 w 222840"/>
                  <a:gd name="textAreaTop" fmla="*/ 0 h 279360"/>
                  <a:gd name="textAreaBottom" fmla="*/ 280080 h 279360"/>
                </a:gdLst>
                <a:ahLst/>
                <a:rect l="textAreaLeft" t="textAreaTop" r="textAreaRight" b="textAreaBottom"/>
                <a:pathLst>
                  <a:path w="621" h="778">
                    <a:moveTo>
                      <a:pt x="621" y="0"/>
                    </a:moveTo>
                    <a:lnTo>
                      <a:pt x="0" y="702"/>
                    </a:lnTo>
                    <a:lnTo>
                      <a:pt x="43" y="778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78" name=""/>
              <p:cNvSpPr/>
              <p:nvPr/>
            </p:nvSpPr>
            <p:spPr>
              <a:xfrm>
                <a:off x="528840" y="5326920"/>
                <a:ext cx="228600" cy="1171440"/>
              </a:xfrm>
              <a:custGeom>
                <a:avLst/>
                <a:gdLst>
                  <a:gd name="textAreaLeft" fmla="*/ 0 w 228600"/>
                  <a:gd name="textAreaRight" fmla="*/ 229320 w 228600"/>
                  <a:gd name="textAreaTop" fmla="*/ 0 h 1171440"/>
                  <a:gd name="textAreaBottom" fmla="*/ 1172160 h 1171440"/>
                </a:gdLst>
                <a:ahLst/>
                <a:rect l="textAreaLeft" t="textAreaTop" r="textAreaRight" b="textAreaBottom"/>
                <a:pathLst>
                  <a:path w="637" h="3256">
                    <a:moveTo>
                      <a:pt x="313" y="0"/>
                    </a:moveTo>
                    <a:lnTo>
                      <a:pt x="637" y="3256"/>
                    </a:lnTo>
                    <a:lnTo>
                      <a:pt x="0" y="3256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</p:grpSp>
      <p:sp>
        <p:nvSpPr>
          <p:cNvPr id="79" name=""/>
          <p:cNvSpPr/>
          <p:nvPr/>
        </p:nvSpPr>
        <p:spPr>
          <a:xfrm>
            <a:off x="8512920" y="7169400"/>
            <a:ext cx="244800" cy="279360"/>
          </a:xfrm>
          <a:custGeom>
            <a:avLst/>
            <a:gdLst>
              <a:gd name="textAreaLeft" fmla="*/ 0 w 244800"/>
              <a:gd name="textAreaRight" fmla="*/ 245520 w 244800"/>
              <a:gd name="textAreaTop" fmla="*/ 0 h 279360"/>
              <a:gd name="textAreaBottom" fmla="*/ 280080 h 279360"/>
            </a:gdLst>
            <a:ahLst/>
            <a:rect l="textAreaLeft" t="textAreaTop" r="textAreaRight" b="textAreaBottom"/>
            <a:pathLst>
              <a:path w="682" h="778">
                <a:moveTo>
                  <a:pt x="428" y="0"/>
                </a:moveTo>
                <a:cubicBezTo>
                  <a:pt x="511" y="11"/>
                  <a:pt x="475" y="154"/>
                  <a:pt x="499" y="231"/>
                </a:cubicBezTo>
                <a:cubicBezTo>
                  <a:pt x="499" y="231"/>
                  <a:pt x="639" y="161"/>
                  <a:pt x="675" y="216"/>
                </a:cubicBezTo>
                <a:cubicBezTo>
                  <a:pt x="710" y="272"/>
                  <a:pt x="603" y="341"/>
                  <a:pt x="567" y="403"/>
                </a:cubicBezTo>
                <a:cubicBezTo>
                  <a:pt x="567" y="403"/>
                  <a:pt x="694" y="502"/>
                  <a:pt x="662" y="560"/>
                </a:cubicBezTo>
                <a:cubicBezTo>
                  <a:pt x="629" y="618"/>
                  <a:pt x="518" y="560"/>
                  <a:pt x="446" y="560"/>
                </a:cubicBezTo>
                <a:cubicBezTo>
                  <a:pt x="446" y="560"/>
                  <a:pt x="418" y="780"/>
                  <a:pt x="338" y="778"/>
                </a:cubicBezTo>
                <a:cubicBezTo>
                  <a:pt x="258" y="777"/>
                  <a:pt x="273" y="634"/>
                  <a:pt x="241" y="562"/>
                </a:cubicBezTo>
                <a:cubicBezTo>
                  <a:pt x="241" y="562"/>
                  <a:pt x="42" y="629"/>
                  <a:pt x="7" y="562"/>
                </a:cubicBezTo>
                <a:cubicBezTo>
                  <a:pt x="-29" y="496"/>
                  <a:pt x="87" y="443"/>
                  <a:pt x="128" y="383"/>
                </a:cubicBezTo>
                <a:cubicBezTo>
                  <a:pt x="128" y="383"/>
                  <a:pt x="-22" y="232"/>
                  <a:pt x="31" y="167"/>
                </a:cubicBezTo>
                <a:cubicBezTo>
                  <a:pt x="83" y="103"/>
                  <a:pt x="203" y="206"/>
                  <a:pt x="289" y="225"/>
                </a:cubicBezTo>
                <a:cubicBezTo>
                  <a:pt x="289" y="225"/>
                  <a:pt x="344" y="-10"/>
                  <a:pt x="428" y="0"/>
                </a:cubicBezTo>
                <a:close/>
              </a:path>
            </a:pathLst>
          </a:custGeom>
          <a:solidFill>
            <a:srgbClr val="ff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80" name=""/>
          <p:cNvSpPr/>
          <p:nvPr/>
        </p:nvSpPr>
        <p:spPr>
          <a:xfrm>
            <a:off x="8871120" y="6599880"/>
            <a:ext cx="172800" cy="156600"/>
          </a:xfrm>
          <a:custGeom>
            <a:avLst/>
            <a:gdLst>
              <a:gd name="textAreaLeft" fmla="*/ 0 w 172800"/>
              <a:gd name="textAreaRight" fmla="*/ 173520 w 172800"/>
              <a:gd name="textAreaTop" fmla="*/ 0 h 156600"/>
              <a:gd name="textAreaBottom" fmla="*/ 157320 h 156600"/>
            </a:gdLst>
            <a:ahLst/>
            <a:rect l="textAreaLeft" t="textAreaTop" r="textAreaRight" b="textAreaBottom"/>
            <a:pathLst>
              <a:path w="482" h="437">
                <a:moveTo>
                  <a:pt x="120" y="5"/>
                </a:moveTo>
                <a:cubicBezTo>
                  <a:pt x="172" y="-21"/>
                  <a:pt x="197" y="64"/>
                  <a:pt x="240" y="102"/>
                </a:cubicBezTo>
                <a:cubicBezTo>
                  <a:pt x="240" y="102"/>
                  <a:pt x="303" y="-10"/>
                  <a:pt x="347" y="9"/>
                </a:cubicBezTo>
                <a:cubicBezTo>
                  <a:pt x="391" y="28"/>
                  <a:pt x="353" y="106"/>
                  <a:pt x="356" y="155"/>
                </a:cubicBezTo>
                <a:cubicBezTo>
                  <a:pt x="356" y="155"/>
                  <a:pt x="460" y="115"/>
                  <a:pt x="479" y="160"/>
                </a:cubicBezTo>
                <a:cubicBezTo>
                  <a:pt x="498" y="205"/>
                  <a:pt x="404" y="242"/>
                  <a:pt x="367" y="283"/>
                </a:cubicBezTo>
                <a:cubicBezTo>
                  <a:pt x="367" y="283"/>
                  <a:pt x="439" y="391"/>
                  <a:pt x="402" y="421"/>
                </a:cubicBezTo>
                <a:cubicBezTo>
                  <a:pt x="365" y="451"/>
                  <a:pt x="315" y="378"/>
                  <a:pt x="271" y="357"/>
                </a:cubicBezTo>
                <a:cubicBezTo>
                  <a:pt x="271" y="357"/>
                  <a:pt x="191" y="453"/>
                  <a:pt x="149" y="435"/>
                </a:cubicBezTo>
                <a:cubicBezTo>
                  <a:pt x="107" y="417"/>
                  <a:pt x="134" y="350"/>
                  <a:pt x="126" y="307"/>
                </a:cubicBezTo>
                <a:cubicBezTo>
                  <a:pt x="126" y="307"/>
                  <a:pt x="3" y="296"/>
                  <a:pt x="0" y="247"/>
                </a:cubicBezTo>
                <a:cubicBezTo>
                  <a:pt x="-3" y="198"/>
                  <a:pt x="85" y="192"/>
                  <a:pt x="128" y="164"/>
                </a:cubicBezTo>
                <a:cubicBezTo>
                  <a:pt x="128" y="164"/>
                  <a:pt x="68" y="31"/>
                  <a:pt x="120" y="5"/>
                </a:cubicBezTo>
                <a:close/>
              </a:path>
            </a:pathLst>
          </a:custGeom>
          <a:solidFill>
            <a:srgbClr val="ebad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81" name=""/>
          <p:cNvSpPr/>
          <p:nvPr/>
        </p:nvSpPr>
        <p:spPr>
          <a:xfrm>
            <a:off x="9804600" y="6682320"/>
            <a:ext cx="290520" cy="261360"/>
          </a:xfrm>
          <a:custGeom>
            <a:avLst/>
            <a:gdLst>
              <a:gd name="textAreaLeft" fmla="*/ 0 w 290520"/>
              <a:gd name="textAreaRight" fmla="*/ 291240 w 290520"/>
              <a:gd name="textAreaTop" fmla="*/ 0 h 261360"/>
              <a:gd name="textAreaBottom" fmla="*/ 262080 h 261360"/>
            </a:gdLst>
            <a:ahLst/>
            <a:rect l="textAreaLeft" t="textAreaTop" r="textAreaRight" b="textAreaBottom"/>
            <a:pathLst>
              <a:path w="809" h="728">
                <a:moveTo>
                  <a:pt x="226" y="7"/>
                </a:moveTo>
                <a:cubicBezTo>
                  <a:pt x="302" y="-33"/>
                  <a:pt x="353" y="109"/>
                  <a:pt x="416" y="160"/>
                </a:cubicBezTo>
                <a:cubicBezTo>
                  <a:pt x="416" y="160"/>
                  <a:pt x="524" y="-25"/>
                  <a:pt x="596" y="9"/>
                </a:cubicBezTo>
                <a:cubicBezTo>
                  <a:pt x="669" y="43"/>
                  <a:pt x="596" y="172"/>
                  <a:pt x="596" y="254"/>
                </a:cubicBezTo>
                <a:cubicBezTo>
                  <a:pt x="596" y="254"/>
                  <a:pt x="781" y="204"/>
                  <a:pt x="806" y="277"/>
                </a:cubicBezTo>
                <a:cubicBezTo>
                  <a:pt x="831" y="349"/>
                  <a:pt x="688" y="394"/>
                  <a:pt x="629" y="453"/>
                </a:cubicBezTo>
                <a:cubicBezTo>
                  <a:pt x="629" y="453"/>
                  <a:pt x="747" y="663"/>
                  <a:pt x="675" y="716"/>
                </a:cubicBezTo>
                <a:cubicBezTo>
                  <a:pt x="603" y="769"/>
                  <a:pt x="516" y="634"/>
                  <a:pt x="437" y="593"/>
                </a:cubicBezTo>
                <a:cubicBezTo>
                  <a:pt x="437" y="593"/>
                  <a:pt x="326" y="750"/>
                  <a:pt x="256" y="722"/>
                </a:cubicBezTo>
                <a:cubicBezTo>
                  <a:pt x="186" y="694"/>
                  <a:pt x="227" y="571"/>
                  <a:pt x="212" y="496"/>
                </a:cubicBezTo>
                <a:cubicBezTo>
                  <a:pt x="212" y="496"/>
                  <a:pt x="5" y="492"/>
                  <a:pt x="0" y="408"/>
                </a:cubicBezTo>
                <a:cubicBezTo>
                  <a:pt x="-4" y="323"/>
                  <a:pt x="163" y="319"/>
                  <a:pt x="244" y="275"/>
                </a:cubicBezTo>
                <a:cubicBezTo>
                  <a:pt x="244" y="275"/>
                  <a:pt x="150" y="46"/>
                  <a:pt x="226" y="7"/>
                </a:cubicBezTo>
                <a:close/>
              </a:path>
            </a:pathLst>
          </a:custGeom>
          <a:solidFill>
            <a:srgbClr val="ebad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82" name=""/>
          <p:cNvSpPr/>
          <p:nvPr/>
        </p:nvSpPr>
        <p:spPr>
          <a:xfrm>
            <a:off x="7765560" y="6481800"/>
            <a:ext cx="244440" cy="225720"/>
          </a:xfrm>
          <a:custGeom>
            <a:avLst/>
            <a:gdLst>
              <a:gd name="textAreaLeft" fmla="*/ 0 w 244440"/>
              <a:gd name="textAreaRight" fmla="*/ 245160 w 244440"/>
              <a:gd name="textAreaTop" fmla="*/ 0 h 225720"/>
              <a:gd name="textAreaBottom" fmla="*/ 226440 h 225720"/>
            </a:gdLst>
            <a:ahLst/>
            <a:rect l="textAreaLeft" t="textAreaTop" r="textAreaRight" b="textAreaBottom"/>
            <a:pathLst>
              <a:path w="681" h="629">
                <a:moveTo>
                  <a:pt x="215" y="5"/>
                </a:moveTo>
                <a:cubicBezTo>
                  <a:pt x="276" y="-23"/>
                  <a:pt x="325" y="83"/>
                  <a:pt x="380" y="123"/>
                </a:cubicBezTo>
                <a:cubicBezTo>
                  <a:pt x="445" y="95"/>
                  <a:pt x="524" y="-8"/>
                  <a:pt x="576" y="39"/>
                </a:cubicBezTo>
                <a:cubicBezTo>
                  <a:pt x="628" y="85"/>
                  <a:pt x="537" y="169"/>
                  <a:pt x="518" y="235"/>
                </a:cubicBezTo>
                <a:cubicBezTo>
                  <a:pt x="571" y="293"/>
                  <a:pt x="706" y="345"/>
                  <a:pt x="677" y="411"/>
                </a:cubicBezTo>
                <a:cubicBezTo>
                  <a:pt x="648" y="476"/>
                  <a:pt x="550" y="412"/>
                  <a:pt x="486" y="413"/>
                </a:cubicBezTo>
                <a:cubicBezTo>
                  <a:pt x="483" y="484"/>
                  <a:pt x="538" y="600"/>
                  <a:pt x="476" y="626"/>
                </a:cubicBezTo>
                <a:cubicBezTo>
                  <a:pt x="414" y="651"/>
                  <a:pt x="382" y="540"/>
                  <a:pt x="335" y="498"/>
                </a:cubicBezTo>
                <a:cubicBezTo>
                  <a:pt x="289" y="528"/>
                  <a:pt x="253" y="614"/>
                  <a:pt x="196" y="589"/>
                </a:cubicBezTo>
                <a:cubicBezTo>
                  <a:pt x="139" y="563"/>
                  <a:pt x="175" y="449"/>
                  <a:pt x="165" y="380"/>
                </a:cubicBezTo>
                <a:cubicBezTo>
                  <a:pt x="110" y="349"/>
                  <a:pt x="-4" y="354"/>
                  <a:pt x="0" y="287"/>
                </a:cubicBezTo>
                <a:cubicBezTo>
                  <a:pt x="4" y="220"/>
                  <a:pt x="131" y="231"/>
                  <a:pt x="196" y="203"/>
                </a:cubicBezTo>
                <a:cubicBezTo>
                  <a:pt x="202" y="137"/>
                  <a:pt x="154" y="32"/>
                  <a:pt x="215" y="5"/>
                </a:cubicBezTo>
                <a:close/>
              </a:path>
            </a:pathLst>
          </a:custGeom>
          <a:solidFill>
            <a:srgbClr val="ff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83" name=""/>
          <p:cNvSpPr/>
          <p:nvPr/>
        </p:nvSpPr>
        <p:spPr>
          <a:xfrm>
            <a:off x="7502400" y="6383160"/>
            <a:ext cx="173520" cy="160560"/>
          </a:xfrm>
          <a:custGeom>
            <a:avLst/>
            <a:gdLst>
              <a:gd name="textAreaLeft" fmla="*/ 0 w 173520"/>
              <a:gd name="textAreaRight" fmla="*/ 174240 w 173520"/>
              <a:gd name="textAreaTop" fmla="*/ 0 h 160560"/>
              <a:gd name="textAreaBottom" fmla="*/ 161280 h 160560"/>
            </a:gdLst>
            <a:ahLst/>
            <a:rect l="textAreaLeft" t="textAreaTop" r="textAreaRight" b="textAreaBottom"/>
            <a:pathLst>
              <a:path w="484" h="448">
                <a:moveTo>
                  <a:pt x="117" y="14"/>
                </a:moveTo>
                <a:cubicBezTo>
                  <a:pt x="160" y="-6"/>
                  <a:pt x="206" y="64"/>
                  <a:pt x="240" y="89"/>
                </a:cubicBezTo>
                <a:cubicBezTo>
                  <a:pt x="240" y="89"/>
                  <a:pt x="305" y="-19"/>
                  <a:pt x="350" y="3"/>
                </a:cubicBezTo>
                <a:cubicBezTo>
                  <a:pt x="395" y="25"/>
                  <a:pt x="349" y="108"/>
                  <a:pt x="349" y="161"/>
                </a:cubicBezTo>
                <a:cubicBezTo>
                  <a:pt x="349" y="161"/>
                  <a:pt x="468" y="121"/>
                  <a:pt x="483" y="170"/>
                </a:cubicBezTo>
                <a:cubicBezTo>
                  <a:pt x="498" y="219"/>
                  <a:pt x="392" y="243"/>
                  <a:pt x="347" y="279"/>
                </a:cubicBezTo>
                <a:cubicBezTo>
                  <a:pt x="347" y="279"/>
                  <a:pt x="429" y="404"/>
                  <a:pt x="389" y="433"/>
                </a:cubicBezTo>
                <a:cubicBezTo>
                  <a:pt x="349" y="462"/>
                  <a:pt x="312" y="382"/>
                  <a:pt x="273" y="357"/>
                </a:cubicBezTo>
                <a:cubicBezTo>
                  <a:pt x="273" y="357"/>
                  <a:pt x="201" y="462"/>
                  <a:pt x="157" y="447"/>
                </a:cubicBezTo>
                <a:cubicBezTo>
                  <a:pt x="113" y="432"/>
                  <a:pt x="134" y="363"/>
                  <a:pt x="122" y="321"/>
                </a:cubicBezTo>
                <a:cubicBezTo>
                  <a:pt x="122" y="321"/>
                  <a:pt x="0" y="296"/>
                  <a:pt x="0" y="248"/>
                </a:cubicBezTo>
                <a:cubicBezTo>
                  <a:pt x="0" y="200"/>
                  <a:pt x="84" y="197"/>
                  <a:pt x="126" y="172"/>
                </a:cubicBezTo>
                <a:cubicBezTo>
                  <a:pt x="126" y="172"/>
                  <a:pt x="74" y="34"/>
                  <a:pt x="117" y="14"/>
                </a:cubicBezTo>
                <a:close/>
              </a:path>
            </a:pathLst>
          </a:custGeom>
          <a:solidFill>
            <a:srgbClr val="ebad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84" name=""/>
          <p:cNvSpPr/>
          <p:nvPr/>
        </p:nvSpPr>
        <p:spPr>
          <a:xfrm>
            <a:off x="934560" y="6346800"/>
            <a:ext cx="277920" cy="261720"/>
          </a:xfrm>
          <a:custGeom>
            <a:avLst/>
            <a:gdLst>
              <a:gd name="textAreaLeft" fmla="*/ 0 w 277920"/>
              <a:gd name="textAreaRight" fmla="*/ 278640 w 277920"/>
              <a:gd name="textAreaTop" fmla="*/ 0 h 261720"/>
              <a:gd name="textAreaBottom" fmla="*/ 262440 h 261720"/>
            </a:gdLst>
            <a:ahLst/>
            <a:rect l="textAreaLeft" t="textAreaTop" r="textAreaRight" b="textAreaBottom"/>
            <a:pathLst>
              <a:path w="774" h="729">
                <a:moveTo>
                  <a:pt x="204" y="8"/>
                </a:moveTo>
                <a:cubicBezTo>
                  <a:pt x="279" y="-34"/>
                  <a:pt x="337" y="105"/>
                  <a:pt x="403" y="154"/>
                </a:cubicBezTo>
                <a:cubicBezTo>
                  <a:pt x="403" y="154"/>
                  <a:pt x="488" y="-16"/>
                  <a:pt x="558" y="8"/>
                </a:cubicBezTo>
                <a:cubicBezTo>
                  <a:pt x="628" y="32"/>
                  <a:pt x="582" y="159"/>
                  <a:pt x="594" y="235"/>
                </a:cubicBezTo>
                <a:cubicBezTo>
                  <a:pt x="594" y="235"/>
                  <a:pt x="746" y="191"/>
                  <a:pt x="771" y="262"/>
                </a:cubicBezTo>
                <a:cubicBezTo>
                  <a:pt x="797" y="333"/>
                  <a:pt x="649" y="398"/>
                  <a:pt x="587" y="466"/>
                </a:cubicBezTo>
                <a:cubicBezTo>
                  <a:pt x="587" y="466"/>
                  <a:pt x="707" y="644"/>
                  <a:pt x="646" y="693"/>
                </a:cubicBezTo>
                <a:cubicBezTo>
                  <a:pt x="586" y="742"/>
                  <a:pt x="507" y="624"/>
                  <a:pt x="437" y="590"/>
                </a:cubicBezTo>
                <a:cubicBezTo>
                  <a:pt x="437" y="590"/>
                  <a:pt x="314" y="758"/>
                  <a:pt x="243" y="725"/>
                </a:cubicBezTo>
                <a:cubicBezTo>
                  <a:pt x="172" y="692"/>
                  <a:pt x="228" y="569"/>
                  <a:pt x="220" y="492"/>
                </a:cubicBezTo>
                <a:cubicBezTo>
                  <a:pt x="220" y="492"/>
                  <a:pt x="6" y="486"/>
                  <a:pt x="0" y="404"/>
                </a:cubicBezTo>
                <a:cubicBezTo>
                  <a:pt x="-6" y="321"/>
                  <a:pt x="150" y="316"/>
                  <a:pt x="225" y="273"/>
                </a:cubicBezTo>
                <a:lnTo>
                  <a:pt x="227" y="273"/>
                </a:lnTo>
                <a:cubicBezTo>
                  <a:pt x="227" y="273"/>
                  <a:pt x="130" y="50"/>
                  <a:pt x="204" y="8"/>
                </a:cubicBezTo>
                <a:close/>
              </a:path>
            </a:pathLst>
          </a:custGeom>
          <a:solidFill>
            <a:srgbClr val="ff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85" name=""/>
          <p:cNvSpPr/>
          <p:nvPr/>
        </p:nvSpPr>
        <p:spPr>
          <a:xfrm>
            <a:off x="439560" y="6714720"/>
            <a:ext cx="174240" cy="147240"/>
          </a:xfrm>
          <a:custGeom>
            <a:avLst/>
            <a:gdLst>
              <a:gd name="textAreaLeft" fmla="*/ 0 w 174240"/>
              <a:gd name="textAreaRight" fmla="*/ 174960 w 174240"/>
              <a:gd name="textAreaTop" fmla="*/ 0 h 147240"/>
              <a:gd name="textAreaBottom" fmla="*/ 147960 h 147240"/>
            </a:gdLst>
            <a:ahLst/>
            <a:rect l="textAreaLeft" t="textAreaTop" r="textAreaRight" b="textAreaBottom"/>
            <a:pathLst>
              <a:path w="486" h="411">
                <a:moveTo>
                  <a:pt x="126" y="4"/>
                </a:moveTo>
                <a:cubicBezTo>
                  <a:pt x="171" y="-18"/>
                  <a:pt x="204" y="63"/>
                  <a:pt x="243" y="92"/>
                </a:cubicBezTo>
                <a:cubicBezTo>
                  <a:pt x="243" y="92"/>
                  <a:pt x="295" y="-10"/>
                  <a:pt x="336" y="4"/>
                </a:cubicBezTo>
                <a:cubicBezTo>
                  <a:pt x="377" y="18"/>
                  <a:pt x="350" y="92"/>
                  <a:pt x="357" y="136"/>
                </a:cubicBezTo>
                <a:cubicBezTo>
                  <a:pt x="357" y="136"/>
                  <a:pt x="476" y="119"/>
                  <a:pt x="485" y="167"/>
                </a:cubicBezTo>
                <a:cubicBezTo>
                  <a:pt x="494" y="214"/>
                  <a:pt x="399" y="227"/>
                  <a:pt x="356" y="257"/>
                </a:cubicBezTo>
                <a:cubicBezTo>
                  <a:pt x="356" y="257"/>
                  <a:pt x="422" y="379"/>
                  <a:pt x="380" y="406"/>
                </a:cubicBezTo>
                <a:cubicBezTo>
                  <a:pt x="338" y="432"/>
                  <a:pt x="299" y="351"/>
                  <a:pt x="259" y="324"/>
                </a:cubicBezTo>
                <a:cubicBezTo>
                  <a:pt x="259" y="324"/>
                  <a:pt x="192" y="422"/>
                  <a:pt x="151" y="405"/>
                </a:cubicBezTo>
                <a:cubicBezTo>
                  <a:pt x="110" y="388"/>
                  <a:pt x="138" y="320"/>
                  <a:pt x="132" y="278"/>
                </a:cubicBezTo>
                <a:cubicBezTo>
                  <a:pt x="132" y="278"/>
                  <a:pt x="3" y="275"/>
                  <a:pt x="0" y="228"/>
                </a:cubicBezTo>
                <a:cubicBezTo>
                  <a:pt x="-3" y="181"/>
                  <a:pt x="83" y="183"/>
                  <a:pt x="124" y="161"/>
                </a:cubicBezTo>
                <a:cubicBezTo>
                  <a:pt x="124" y="161"/>
                  <a:pt x="81" y="26"/>
                  <a:pt x="126" y="4"/>
                </a:cubicBezTo>
                <a:close/>
              </a:path>
            </a:pathLst>
          </a:custGeom>
          <a:solidFill>
            <a:srgbClr val="ebad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86" name=""/>
          <p:cNvSpPr/>
          <p:nvPr/>
        </p:nvSpPr>
        <p:spPr>
          <a:xfrm>
            <a:off x="-145800" y="6276240"/>
            <a:ext cx="290520" cy="258120"/>
          </a:xfrm>
          <a:custGeom>
            <a:avLst/>
            <a:gdLst>
              <a:gd name="textAreaLeft" fmla="*/ 0 w 290520"/>
              <a:gd name="textAreaRight" fmla="*/ 291240 w 290520"/>
              <a:gd name="textAreaTop" fmla="*/ 0 h 258120"/>
              <a:gd name="textAreaBottom" fmla="*/ 258840 h 258120"/>
            </a:gdLst>
            <a:ahLst/>
            <a:rect l="textAreaLeft" t="textAreaTop" r="textAreaRight" b="textAreaBottom"/>
            <a:pathLst>
              <a:path w="809" h="719">
                <a:moveTo>
                  <a:pt x="620" y="21"/>
                </a:moveTo>
                <a:cubicBezTo>
                  <a:pt x="685" y="61"/>
                  <a:pt x="615" y="173"/>
                  <a:pt x="613" y="249"/>
                </a:cubicBezTo>
                <a:cubicBezTo>
                  <a:pt x="613" y="249"/>
                  <a:pt x="811" y="297"/>
                  <a:pt x="809" y="374"/>
                </a:cubicBezTo>
                <a:cubicBezTo>
                  <a:pt x="807" y="451"/>
                  <a:pt x="675" y="450"/>
                  <a:pt x="608" y="487"/>
                </a:cubicBezTo>
                <a:cubicBezTo>
                  <a:pt x="608" y="487"/>
                  <a:pt x="664" y="677"/>
                  <a:pt x="597" y="712"/>
                </a:cubicBezTo>
                <a:cubicBezTo>
                  <a:pt x="530" y="747"/>
                  <a:pt x="469" y="633"/>
                  <a:pt x="405" y="593"/>
                </a:cubicBezTo>
                <a:cubicBezTo>
                  <a:pt x="405" y="593"/>
                  <a:pt x="261" y="755"/>
                  <a:pt x="192" y="712"/>
                </a:cubicBezTo>
                <a:cubicBezTo>
                  <a:pt x="123" y="670"/>
                  <a:pt x="199" y="550"/>
                  <a:pt x="203" y="469"/>
                </a:cubicBezTo>
                <a:cubicBezTo>
                  <a:pt x="203" y="469"/>
                  <a:pt x="-1" y="433"/>
                  <a:pt x="0" y="353"/>
                </a:cubicBezTo>
                <a:cubicBezTo>
                  <a:pt x="1" y="274"/>
                  <a:pt x="144" y="277"/>
                  <a:pt x="216" y="239"/>
                </a:cubicBezTo>
                <a:cubicBezTo>
                  <a:pt x="216" y="239"/>
                  <a:pt x="152" y="44"/>
                  <a:pt x="220" y="7"/>
                </a:cubicBezTo>
                <a:cubicBezTo>
                  <a:pt x="288" y="-30"/>
                  <a:pt x="352" y="88"/>
                  <a:pt x="418" y="128"/>
                </a:cubicBezTo>
                <a:cubicBezTo>
                  <a:pt x="418" y="128"/>
                  <a:pt x="555" y="-19"/>
                  <a:pt x="620" y="21"/>
                </a:cubicBezTo>
                <a:close/>
              </a:path>
            </a:pathLst>
          </a:custGeom>
          <a:solidFill>
            <a:srgbClr val="ff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280" cy="178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600000" y="3852000"/>
            <a:ext cx="5615280" cy="96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 algn="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algn="r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 algn="r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 algn="r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 algn="r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 algn="r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 algn="r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dt" idx="4"/>
          </p:nvPr>
        </p:nvSpPr>
        <p:spPr>
          <a:xfrm>
            <a:off x="0" y="7200000"/>
            <a:ext cx="234756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ftr" idx="5"/>
          </p:nvPr>
        </p:nvSpPr>
        <p:spPr>
          <a:xfrm>
            <a:off x="3447360" y="7200000"/>
            <a:ext cx="319428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sldNum" idx="6"/>
          </p:nvPr>
        </p:nvSpPr>
        <p:spPr>
          <a:xfrm>
            <a:off x="9288000" y="7236000"/>
            <a:ext cx="64728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B2214CF-811E-45C7-A789-8BBBE295A40B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"/>
          <p:cNvSpPr/>
          <p:nvPr/>
        </p:nvSpPr>
        <p:spPr>
          <a:xfrm>
            <a:off x="-2520000" y="7020000"/>
            <a:ext cx="10799280" cy="3059280"/>
          </a:xfrm>
          <a:prstGeom prst="ellipse">
            <a:avLst/>
          </a:prstGeom>
          <a:solidFill>
            <a:srgbClr val="80d57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95" name=""/>
          <p:cNvSpPr/>
          <p:nvPr/>
        </p:nvSpPr>
        <p:spPr>
          <a:xfrm>
            <a:off x="2880000" y="7092000"/>
            <a:ext cx="10799280" cy="3383280"/>
          </a:xfrm>
          <a:prstGeom prst="ellipse">
            <a:avLst/>
          </a:prstGeom>
          <a:solidFill>
            <a:srgbClr val="80d572"/>
          </a:solidFill>
          <a:ln w="0">
            <a:noFill/>
          </a:ln>
          <a:effectLst>
            <a:outerShdw blurRad="101520" dir="2700000" dist="35638" rotWithShape="0">
              <a:srgbClr val="342a06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96" name=""/>
          <p:cNvSpPr/>
          <p:nvPr/>
        </p:nvSpPr>
        <p:spPr>
          <a:xfrm>
            <a:off x="192600" y="924480"/>
            <a:ext cx="1450440" cy="1048680"/>
          </a:xfrm>
          <a:custGeom>
            <a:avLst/>
            <a:gdLst>
              <a:gd name="textAreaLeft" fmla="*/ 0 w 1450440"/>
              <a:gd name="textAreaRight" fmla="*/ 1451160 w 1450440"/>
              <a:gd name="textAreaTop" fmla="*/ 0 h 1048680"/>
              <a:gd name="textAreaBottom" fmla="*/ 1049400 h 1048680"/>
            </a:gdLst>
            <a:ahLst/>
            <a:rect l="textAreaLeft" t="textAreaTop" r="textAreaRight" b="textAreaBottom"/>
            <a:pathLst>
              <a:path w="4031" h="2915">
                <a:moveTo>
                  <a:pt x="1198" y="457"/>
                </a:moveTo>
                <a:cubicBezTo>
                  <a:pt x="1387" y="41"/>
                  <a:pt x="1734" y="105"/>
                  <a:pt x="1999" y="147"/>
                </a:cubicBezTo>
                <a:cubicBezTo>
                  <a:pt x="2233" y="-42"/>
                  <a:pt x="2785" y="-118"/>
                  <a:pt x="3027" y="351"/>
                </a:cubicBezTo>
                <a:cubicBezTo>
                  <a:pt x="3564" y="306"/>
                  <a:pt x="3942" y="880"/>
                  <a:pt x="3851" y="1379"/>
                </a:cubicBezTo>
                <a:cubicBezTo>
                  <a:pt x="4403" y="2249"/>
                  <a:pt x="3586" y="3088"/>
                  <a:pt x="2725" y="2581"/>
                </a:cubicBezTo>
                <a:cubicBezTo>
                  <a:pt x="2460" y="2959"/>
                  <a:pt x="2211" y="2823"/>
                  <a:pt x="1833" y="2664"/>
                </a:cubicBezTo>
                <a:cubicBezTo>
                  <a:pt x="1553" y="3027"/>
                  <a:pt x="570" y="3057"/>
                  <a:pt x="426" y="2339"/>
                </a:cubicBezTo>
                <a:cubicBezTo>
                  <a:pt x="48" y="2264"/>
                  <a:pt x="-20" y="1757"/>
                  <a:pt x="48" y="1478"/>
                </a:cubicBezTo>
                <a:cubicBezTo>
                  <a:pt x="-178" y="963"/>
                  <a:pt x="419" y="79"/>
                  <a:pt x="1198" y="457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97" name=""/>
          <p:cNvSpPr/>
          <p:nvPr/>
        </p:nvSpPr>
        <p:spPr>
          <a:xfrm>
            <a:off x="2146680" y="25560"/>
            <a:ext cx="1453320" cy="1114560"/>
          </a:xfrm>
          <a:custGeom>
            <a:avLst/>
            <a:gdLst>
              <a:gd name="textAreaLeft" fmla="*/ 0 w 1453320"/>
              <a:gd name="textAreaRight" fmla="*/ 1454040 w 1453320"/>
              <a:gd name="textAreaTop" fmla="*/ 0 h 1114560"/>
              <a:gd name="textAreaBottom" fmla="*/ 1115280 h 1114560"/>
            </a:gdLst>
            <a:ahLst/>
            <a:rect l="textAreaLeft" t="textAreaTop" r="textAreaRight" b="textAreaBottom"/>
            <a:pathLst>
              <a:path w="4039" h="3098">
                <a:moveTo>
                  <a:pt x="1265" y="550"/>
                </a:moveTo>
                <a:cubicBezTo>
                  <a:pt x="1340" y="255"/>
                  <a:pt x="1756" y="203"/>
                  <a:pt x="2021" y="376"/>
                </a:cubicBezTo>
                <a:cubicBezTo>
                  <a:pt x="2278" y="-70"/>
                  <a:pt x="3094" y="-206"/>
                  <a:pt x="3517" y="452"/>
                </a:cubicBezTo>
                <a:cubicBezTo>
                  <a:pt x="3880" y="520"/>
                  <a:pt x="4062" y="951"/>
                  <a:pt x="3971" y="1284"/>
                </a:cubicBezTo>
                <a:cubicBezTo>
                  <a:pt x="4228" y="2040"/>
                  <a:pt x="3729" y="2629"/>
                  <a:pt x="2988" y="2478"/>
                </a:cubicBezTo>
                <a:cubicBezTo>
                  <a:pt x="2746" y="2788"/>
                  <a:pt x="2482" y="2848"/>
                  <a:pt x="2232" y="2788"/>
                </a:cubicBezTo>
                <a:cubicBezTo>
                  <a:pt x="1968" y="3219"/>
                  <a:pt x="1386" y="3196"/>
                  <a:pt x="1159" y="2743"/>
                </a:cubicBezTo>
                <a:cubicBezTo>
                  <a:pt x="690" y="2863"/>
                  <a:pt x="206" y="2289"/>
                  <a:pt x="267" y="1843"/>
                </a:cubicBezTo>
                <a:cubicBezTo>
                  <a:pt x="-338" y="1170"/>
                  <a:pt x="125" y="44"/>
                  <a:pt x="1265" y="55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98" name=""/>
          <p:cNvSpPr/>
          <p:nvPr/>
        </p:nvSpPr>
        <p:spPr>
          <a:xfrm>
            <a:off x="8416800" y="465840"/>
            <a:ext cx="2012040" cy="1076040"/>
          </a:xfrm>
          <a:custGeom>
            <a:avLst/>
            <a:gdLst>
              <a:gd name="textAreaLeft" fmla="*/ 0 w 2012040"/>
              <a:gd name="textAreaRight" fmla="*/ 2012760 w 2012040"/>
              <a:gd name="textAreaTop" fmla="*/ 0 h 1076040"/>
              <a:gd name="textAreaBottom" fmla="*/ 1076760 h 1076040"/>
            </a:gdLst>
            <a:ahLst/>
            <a:rect l="textAreaLeft" t="textAreaTop" r="textAreaRight" b="textAreaBottom"/>
            <a:pathLst>
              <a:path w="5591" h="2991">
                <a:moveTo>
                  <a:pt x="1485" y="514"/>
                </a:moveTo>
                <a:cubicBezTo>
                  <a:pt x="1817" y="174"/>
                  <a:pt x="2180" y="189"/>
                  <a:pt x="2498" y="302"/>
                </a:cubicBezTo>
                <a:cubicBezTo>
                  <a:pt x="2906" y="-136"/>
                  <a:pt x="3586" y="-106"/>
                  <a:pt x="3904" y="446"/>
                </a:cubicBezTo>
                <a:cubicBezTo>
                  <a:pt x="4335" y="302"/>
                  <a:pt x="4803" y="529"/>
                  <a:pt x="4894" y="847"/>
                </a:cubicBezTo>
                <a:cubicBezTo>
                  <a:pt x="5378" y="877"/>
                  <a:pt x="5695" y="1535"/>
                  <a:pt x="5559" y="2049"/>
                </a:cubicBezTo>
                <a:cubicBezTo>
                  <a:pt x="5650" y="2472"/>
                  <a:pt x="5234" y="2661"/>
                  <a:pt x="4849" y="2502"/>
                </a:cubicBezTo>
                <a:cubicBezTo>
                  <a:pt x="4478" y="2918"/>
                  <a:pt x="3813" y="2888"/>
                  <a:pt x="3526" y="2646"/>
                </a:cubicBezTo>
                <a:cubicBezTo>
                  <a:pt x="3133" y="2926"/>
                  <a:pt x="2702" y="2948"/>
                  <a:pt x="2347" y="2759"/>
                </a:cubicBezTo>
                <a:cubicBezTo>
                  <a:pt x="1878" y="3160"/>
                  <a:pt x="850" y="3031"/>
                  <a:pt x="578" y="2457"/>
                </a:cubicBezTo>
                <a:cubicBezTo>
                  <a:pt x="154" y="2359"/>
                  <a:pt x="-80" y="1845"/>
                  <a:pt x="101" y="1565"/>
                </a:cubicBezTo>
                <a:cubicBezTo>
                  <a:pt x="-314" y="930"/>
                  <a:pt x="623" y="151"/>
                  <a:pt x="1485" y="514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pSp>
        <p:nvGrpSpPr>
          <p:cNvPr id="99" name=""/>
          <p:cNvGrpSpPr/>
          <p:nvPr/>
        </p:nvGrpSpPr>
        <p:grpSpPr>
          <a:xfrm>
            <a:off x="8725680" y="6225840"/>
            <a:ext cx="533880" cy="999000"/>
            <a:chOff x="8725680" y="6225840"/>
            <a:chExt cx="533880" cy="999000"/>
          </a:xfrm>
        </p:grpSpPr>
        <p:sp>
          <p:nvSpPr>
            <p:cNvPr id="100" name=""/>
            <p:cNvSpPr/>
            <p:nvPr/>
          </p:nvSpPr>
          <p:spPr>
            <a:xfrm>
              <a:off x="8725680" y="6225840"/>
              <a:ext cx="533880" cy="843840"/>
            </a:xfrm>
            <a:custGeom>
              <a:avLst/>
              <a:gdLst>
                <a:gd name="textAreaLeft" fmla="*/ 0 w 533880"/>
                <a:gd name="textAreaRight" fmla="*/ 534600 w 533880"/>
                <a:gd name="textAreaTop" fmla="*/ 0 h 843840"/>
                <a:gd name="textAreaBottom" fmla="*/ 844560 h 843840"/>
              </a:gdLst>
              <a:ahLst/>
              <a:rect l="textAreaLeft" t="textAreaTop" r="textAreaRight" b="textAreaBottom"/>
              <a:pathLst>
                <a:path w="1485" h="2346">
                  <a:moveTo>
                    <a:pt x="602" y="138"/>
                  </a:moveTo>
                  <a:cubicBezTo>
                    <a:pt x="697" y="-10"/>
                    <a:pt x="962" y="-102"/>
                    <a:pt x="1086" y="201"/>
                  </a:cubicBezTo>
                  <a:cubicBezTo>
                    <a:pt x="1459" y="247"/>
                    <a:pt x="1512" y="699"/>
                    <a:pt x="1399" y="970"/>
                  </a:cubicBezTo>
                  <a:cubicBezTo>
                    <a:pt x="1560" y="1224"/>
                    <a:pt x="1463" y="1433"/>
                    <a:pt x="1354" y="1570"/>
                  </a:cubicBezTo>
                  <a:cubicBezTo>
                    <a:pt x="1484" y="1831"/>
                    <a:pt x="1227" y="2135"/>
                    <a:pt x="1075" y="2135"/>
                  </a:cubicBezTo>
                  <a:cubicBezTo>
                    <a:pt x="895" y="2431"/>
                    <a:pt x="479" y="2470"/>
                    <a:pt x="376" y="1902"/>
                  </a:cubicBezTo>
                  <a:cubicBezTo>
                    <a:pt x="154" y="1803"/>
                    <a:pt x="70" y="1553"/>
                    <a:pt x="126" y="1327"/>
                  </a:cubicBezTo>
                  <a:cubicBezTo>
                    <a:pt x="-72" y="1101"/>
                    <a:pt x="-5" y="822"/>
                    <a:pt x="108" y="699"/>
                  </a:cubicBezTo>
                  <a:cubicBezTo>
                    <a:pt x="80" y="346"/>
                    <a:pt x="271" y="-14"/>
                    <a:pt x="602" y="138"/>
                  </a:cubicBezTo>
                  <a:close/>
                </a:path>
              </a:pathLst>
            </a:custGeom>
            <a:solidFill>
              <a:srgbClr val="18a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01" name=""/>
            <p:cNvGrpSpPr/>
            <p:nvPr/>
          </p:nvGrpSpPr>
          <p:grpSpPr>
            <a:xfrm>
              <a:off x="8847720" y="6469200"/>
              <a:ext cx="343080" cy="755640"/>
              <a:chOff x="8847720" y="6469200"/>
              <a:chExt cx="343080" cy="755640"/>
            </a:xfrm>
          </p:grpSpPr>
          <p:sp>
            <p:nvSpPr>
              <p:cNvPr id="102" name=""/>
              <p:cNvSpPr/>
              <p:nvPr/>
            </p:nvSpPr>
            <p:spPr>
              <a:xfrm>
                <a:off x="8847720" y="6558840"/>
                <a:ext cx="149040" cy="171000"/>
              </a:xfrm>
              <a:custGeom>
                <a:avLst/>
                <a:gdLst>
                  <a:gd name="textAreaLeft" fmla="*/ 0 w 149040"/>
                  <a:gd name="textAreaRight" fmla="*/ 149760 w 149040"/>
                  <a:gd name="textAreaTop" fmla="*/ 0 h 171000"/>
                  <a:gd name="textAreaBottom" fmla="*/ 171720 h 171000"/>
                </a:gdLst>
                <a:ahLst/>
                <a:rect l="textAreaLeft" t="textAreaTop" r="textAreaRight" b="textAreaBottom"/>
                <a:pathLst>
                  <a:path w="416" h="477">
                    <a:moveTo>
                      <a:pt x="0" y="0"/>
                    </a:moveTo>
                    <a:lnTo>
                      <a:pt x="409" y="386"/>
                    </a:lnTo>
                    <a:lnTo>
                      <a:pt x="416" y="4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8847720" y="6720120"/>
                <a:ext cx="137160" cy="159120"/>
              </a:xfrm>
              <a:custGeom>
                <a:avLst/>
                <a:gdLst>
                  <a:gd name="textAreaLeft" fmla="*/ 0 w 137160"/>
                  <a:gd name="textAreaRight" fmla="*/ 137880 w 137160"/>
                  <a:gd name="textAreaTop" fmla="*/ 0 h 159120"/>
                  <a:gd name="textAreaBottom" fmla="*/ 159840 h 159120"/>
                </a:gdLst>
                <a:ahLst/>
                <a:rect l="textAreaLeft" t="textAreaTop" r="textAreaRight" b="textAreaBottom"/>
                <a:pathLst>
                  <a:path w="383" h="444">
                    <a:moveTo>
                      <a:pt x="0" y="0"/>
                    </a:moveTo>
                    <a:lnTo>
                      <a:pt x="383" y="381"/>
                    </a:lnTo>
                    <a:lnTo>
                      <a:pt x="369" y="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" name=""/>
              <p:cNvSpPr/>
              <p:nvPr/>
            </p:nvSpPr>
            <p:spPr>
              <a:xfrm>
                <a:off x="9030240" y="6563880"/>
                <a:ext cx="138960" cy="188280"/>
              </a:xfrm>
              <a:custGeom>
                <a:avLst/>
                <a:gdLst>
                  <a:gd name="textAreaLeft" fmla="*/ 0 w 138960"/>
                  <a:gd name="textAreaRight" fmla="*/ 139680 w 138960"/>
                  <a:gd name="textAreaTop" fmla="*/ 0 h 188280"/>
                  <a:gd name="textAreaBottom" fmla="*/ 189000 h 188280"/>
                </a:gdLst>
                <a:ahLst/>
                <a:rect l="textAreaLeft" t="textAreaTop" r="textAreaRight" b="textAreaBottom"/>
                <a:pathLst>
                  <a:path w="388" h="525">
                    <a:moveTo>
                      <a:pt x="388" y="0"/>
                    </a:moveTo>
                    <a:lnTo>
                      <a:pt x="0" y="469"/>
                    </a:lnTo>
                    <a:lnTo>
                      <a:pt x="21" y="525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" name=""/>
              <p:cNvSpPr/>
              <p:nvPr/>
            </p:nvSpPr>
            <p:spPr>
              <a:xfrm>
                <a:off x="9036360" y="6653880"/>
                <a:ext cx="154440" cy="193680"/>
              </a:xfrm>
              <a:custGeom>
                <a:avLst/>
                <a:gdLst>
                  <a:gd name="textAreaLeft" fmla="*/ 0 w 154440"/>
                  <a:gd name="textAreaRight" fmla="*/ 155160 w 154440"/>
                  <a:gd name="textAreaTop" fmla="*/ 0 h 193680"/>
                  <a:gd name="textAreaBottom" fmla="*/ 194400 h 193680"/>
                </a:gdLst>
                <a:ahLst/>
                <a:rect l="textAreaLeft" t="textAreaTop" r="textAreaRight" b="textAreaBottom"/>
                <a:pathLst>
                  <a:path w="431" h="540">
                    <a:moveTo>
                      <a:pt x="431" y="0"/>
                    </a:moveTo>
                    <a:lnTo>
                      <a:pt x="0" y="462"/>
                    </a:lnTo>
                    <a:lnTo>
                      <a:pt x="14" y="54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" name=""/>
              <p:cNvSpPr/>
              <p:nvPr/>
            </p:nvSpPr>
            <p:spPr>
              <a:xfrm>
                <a:off x="8940240" y="6469200"/>
                <a:ext cx="154440" cy="755640"/>
              </a:xfrm>
              <a:custGeom>
                <a:avLst/>
                <a:gdLst>
                  <a:gd name="textAreaLeft" fmla="*/ 0 w 154440"/>
                  <a:gd name="textAreaRight" fmla="*/ 155160 w 154440"/>
                  <a:gd name="textAreaTop" fmla="*/ 0 h 755640"/>
                  <a:gd name="textAreaBottom" fmla="*/ 756360 h 755640"/>
                </a:gdLst>
                <a:ahLst/>
                <a:rect l="textAreaLeft" t="textAreaTop" r="textAreaRight" b="textAreaBottom"/>
                <a:pathLst>
                  <a:path w="431" h="2101">
                    <a:moveTo>
                      <a:pt x="0" y="2101"/>
                    </a:moveTo>
                    <a:lnTo>
                      <a:pt x="205" y="0"/>
                    </a:lnTo>
                    <a:lnTo>
                      <a:pt x="431" y="2101"/>
                    </a:lnTo>
                    <a:lnTo>
                      <a:pt x="0" y="2101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</p:grpSp>
      <p:grpSp>
        <p:nvGrpSpPr>
          <p:cNvPr id="107" name=""/>
          <p:cNvGrpSpPr/>
          <p:nvPr/>
        </p:nvGrpSpPr>
        <p:grpSpPr>
          <a:xfrm>
            <a:off x="9287280" y="6297840"/>
            <a:ext cx="460440" cy="860760"/>
            <a:chOff x="9287280" y="6297840"/>
            <a:chExt cx="460440" cy="860760"/>
          </a:xfrm>
        </p:grpSpPr>
        <p:sp>
          <p:nvSpPr>
            <p:cNvPr id="108" name=""/>
            <p:cNvSpPr/>
            <p:nvPr/>
          </p:nvSpPr>
          <p:spPr>
            <a:xfrm>
              <a:off x="9287280" y="6297840"/>
              <a:ext cx="460440" cy="731160"/>
            </a:xfrm>
            <a:custGeom>
              <a:avLst/>
              <a:gdLst>
                <a:gd name="textAreaLeft" fmla="*/ 0 w 460440"/>
                <a:gd name="textAreaRight" fmla="*/ 461160 w 460440"/>
                <a:gd name="textAreaTop" fmla="*/ 0 h 731160"/>
                <a:gd name="textAreaBottom" fmla="*/ 731880 h 731160"/>
              </a:gdLst>
              <a:ahLst/>
              <a:rect l="textAreaLeft" t="textAreaTop" r="textAreaRight" b="textAreaBottom"/>
              <a:pathLst>
                <a:path w="1281" h="2033">
                  <a:moveTo>
                    <a:pt x="524" y="125"/>
                  </a:moveTo>
                  <a:cubicBezTo>
                    <a:pt x="616" y="-73"/>
                    <a:pt x="873" y="-34"/>
                    <a:pt x="930" y="227"/>
                  </a:cubicBezTo>
                  <a:cubicBezTo>
                    <a:pt x="1251" y="132"/>
                    <a:pt x="1318" y="658"/>
                    <a:pt x="1191" y="816"/>
                  </a:cubicBezTo>
                  <a:cubicBezTo>
                    <a:pt x="1378" y="1024"/>
                    <a:pt x="1226" y="1278"/>
                    <a:pt x="1169" y="1345"/>
                  </a:cubicBezTo>
                  <a:cubicBezTo>
                    <a:pt x="1222" y="1684"/>
                    <a:pt x="1109" y="1811"/>
                    <a:pt x="912" y="1846"/>
                  </a:cubicBezTo>
                  <a:cubicBezTo>
                    <a:pt x="711" y="2139"/>
                    <a:pt x="386" y="2100"/>
                    <a:pt x="330" y="1638"/>
                  </a:cubicBezTo>
                  <a:cubicBezTo>
                    <a:pt x="143" y="1614"/>
                    <a:pt x="34" y="1384"/>
                    <a:pt x="90" y="1166"/>
                  </a:cubicBezTo>
                  <a:cubicBezTo>
                    <a:pt x="-51" y="933"/>
                    <a:pt x="-5" y="732"/>
                    <a:pt x="86" y="608"/>
                  </a:cubicBezTo>
                  <a:cubicBezTo>
                    <a:pt x="16" y="294"/>
                    <a:pt x="273" y="1"/>
                    <a:pt x="524" y="125"/>
                  </a:cubicBezTo>
                  <a:close/>
                </a:path>
              </a:pathLst>
            </a:custGeom>
            <a:solidFill>
              <a:srgbClr val="18a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09" name=""/>
            <p:cNvGrpSpPr/>
            <p:nvPr/>
          </p:nvGrpSpPr>
          <p:grpSpPr>
            <a:xfrm>
              <a:off x="9380520" y="6502680"/>
              <a:ext cx="302760" cy="655920"/>
              <a:chOff x="9380520" y="6502680"/>
              <a:chExt cx="302760" cy="655920"/>
            </a:xfrm>
          </p:grpSpPr>
          <p:sp>
            <p:nvSpPr>
              <p:cNvPr id="110" name=""/>
              <p:cNvSpPr/>
              <p:nvPr/>
            </p:nvSpPr>
            <p:spPr>
              <a:xfrm>
                <a:off x="9380520" y="6589080"/>
                <a:ext cx="131400" cy="142920"/>
              </a:xfrm>
              <a:custGeom>
                <a:avLst/>
                <a:gdLst>
                  <a:gd name="textAreaLeft" fmla="*/ 0 w 131400"/>
                  <a:gd name="textAreaRight" fmla="*/ 132120 w 131400"/>
                  <a:gd name="textAreaTop" fmla="*/ 0 h 142920"/>
                  <a:gd name="textAreaBottom" fmla="*/ 143640 h 142920"/>
                </a:gdLst>
                <a:ahLst/>
                <a:rect l="textAreaLeft" t="textAreaTop" r="textAreaRight" b="textAreaBottom"/>
                <a:pathLst>
                  <a:path w="367" h="399">
                    <a:moveTo>
                      <a:pt x="0" y="0"/>
                    </a:moveTo>
                    <a:lnTo>
                      <a:pt x="367" y="346"/>
                    </a:lnTo>
                    <a:lnTo>
                      <a:pt x="367" y="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1" name=""/>
              <p:cNvSpPr/>
              <p:nvPr/>
            </p:nvSpPr>
            <p:spPr>
              <a:xfrm>
                <a:off x="9544320" y="6598080"/>
                <a:ext cx="116280" cy="165600"/>
              </a:xfrm>
              <a:custGeom>
                <a:avLst/>
                <a:gdLst>
                  <a:gd name="textAreaLeft" fmla="*/ 0 w 116280"/>
                  <a:gd name="textAreaRight" fmla="*/ 117000 w 116280"/>
                  <a:gd name="textAreaTop" fmla="*/ 0 h 165600"/>
                  <a:gd name="textAreaBottom" fmla="*/ 166320 h 165600"/>
                </a:gdLst>
                <a:ahLst/>
                <a:rect l="textAreaLeft" t="textAreaTop" r="textAreaRight" b="textAreaBottom"/>
                <a:pathLst>
                  <a:path w="325" h="462">
                    <a:moveTo>
                      <a:pt x="325" y="0"/>
                    </a:moveTo>
                    <a:lnTo>
                      <a:pt x="0" y="384"/>
                    </a:lnTo>
                    <a:lnTo>
                      <a:pt x="4" y="462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2" name=""/>
              <p:cNvSpPr/>
              <p:nvPr/>
            </p:nvSpPr>
            <p:spPr>
              <a:xfrm>
                <a:off x="9550800" y="6663960"/>
                <a:ext cx="132480" cy="183600"/>
              </a:xfrm>
              <a:custGeom>
                <a:avLst/>
                <a:gdLst>
                  <a:gd name="textAreaLeft" fmla="*/ 0 w 132480"/>
                  <a:gd name="textAreaRight" fmla="*/ 133200 w 132480"/>
                  <a:gd name="textAreaTop" fmla="*/ 0 h 183600"/>
                  <a:gd name="textAreaBottom" fmla="*/ 184320 h 183600"/>
                </a:gdLst>
                <a:ahLst/>
                <a:rect l="textAreaLeft" t="textAreaTop" r="textAreaRight" b="textAreaBottom"/>
                <a:pathLst>
                  <a:path w="370" h="512">
                    <a:moveTo>
                      <a:pt x="370" y="0"/>
                    </a:moveTo>
                    <a:lnTo>
                      <a:pt x="0" y="420"/>
                    </a:lnTo>
                    <a:lnTo>
                      <a:pt x="11" y="51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3" name=""/>
              <p:cNvSpPr/>
              <p:nvPr/>
            </p:nvSpPr>
            <p:spPr>
              <a:xfrm>
                <a:off x="9380520" y="6717600"/>
                <a:ext cx="125280" cy="144000"/>
              </a:xfrm>
              <a:custGeom>
                <a:avLst/>
                <a:gdLst>
                  <a:gd name="textAreaLeft" fmla="*/ 0 w 125280"/>
                  <a:gd name="textAreaRight" fmla="*/ 126000 w 125280"/>
                  <a:gd name="textAreaTop" fmla="*/ 0 h 144000"/>
                  <a:gd name="textAreaBottom" fmla="*/ 144720 h 144000"/>
                </a:gdLst>
                <a:ahLst/>
                <a:rect l="textAreaLeft" t="textAreaTop" r="textAreaRight" b="textAreaBottom"/>
                <a:pathLst>
                  <a:path w="350" h="402">
                    <a:moveTo>
                      <a:pt x="0" y="0"/>
                    </a:moveTo>
                    <a:lnTo>
                      <a:pt x="350" y="345"/>
                    </a:lnTo>
                    <a:lnTo>
                      <a:pt x="339" y="4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4" name=""/>
              <p:cNvSpPr/>
              <p:nvPr/>
            </p:nvSpPr>
            <p:spPr>
              <a:xfrm>
                <a:off x="9466920" y="6502680"/>
                <a:ext cx="123840" cy="655920"/>
              </a:xfrm>
              <a:custGeom>
                <a:avLst/>
                <a:gdLst>
                  <a:gd name="textAreaLeft" fmla="*/ 0 w 123840"/>
                  <a:gd name="textAreaRight" fmla="*/ 124560 w 123840"/>
                  <a:gd name="textAreaTop" fmla="*/ 0 h 655920"/>
                  <a:gd name="textAreaBottom" fmla="*/ 656640 h 655920"/>
                </a:gdLst>
                <a:ahLst/>
                <a:rect l="textAreaLeft" t="textAreaTop" r="textAreaRight" b="textAreaBottom"/>
                <a:pathLst>
                  <a:path w="346" h="1824">
                    <a:moveTo>
                      <a:pt x="170" y="0"/>
                    </a:moveTo>
                    <a:lnTo>
                      <a:pt x="346" y="1824"/>
                    </a:lnTo>
                    <a:lnTo>
                      <a:pt x="0" y="1824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</p:grp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85424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dt" idx="7"/>
          </p:nvPr>
        </p:nvSpPr>
        <p:spPr>
          <a:xfrm>
            <a:off x="27720" y="7272000"/>
            <a:ext cx="234756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ftr" idx="8"/>
          </p:nvPr>
        </p:nvSpPr>
        <p:spPr>
          <a:xfrm>
            <a:off x="3447360" y="7272000"/>
            <a:ext cx="319428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sldNum" idx="9"/>
          </p:nvPr>
        </p:nvSpPr>
        <p:spPr>
          <a:xfrm>
            <a:off x="7587720" y="7254720"/>
            <a:ext cx="234756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2A6D61D-D97D-4033-A3DE-856289D3E9D0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  <p:sldLayoutId id="2147483654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-2520000" y="7020000"/>
            <a:ext cx="10799280" cy="3059280"/>
          </a:xfrm>
          <a:prstGeom prst="ellipse">
            <a:avLst/>
          </a:prstGeom>
          <a:solidFill>
            <a:srgbClr val="80d57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25" name=""/>
          <p:cNvSpPr/>
          <p:nvPr/>
        </p:nvSpPr>
        <p:spPr>
          <a:xfrm>
            <a:off x="2880000" y="7092000"/>
            <a:ext cx="10799280" cy="3383280"/>
          </a:xfrm>
          <a:prstGeom prst="ellipse">
            <a:avLst/>
          </a:prstGeom>
          <a:solidFill>
            <a:srgbClr val="80d572"/>
          </a:solidFill>
          <a:ln w="0">
            <a:noFill/>
          </a:ln>
          <a:effectLst>
            <a:outerShdw blurRad="101520" dir="2700000" dist="35638" rotWithShape="0">
              <a:srgbClr val="342a06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26" name=""/>
          <p:cNvSpPr/>
          <p:nvPr/>
        </p:nvSpPr>
        <p:spPr>
          <a:xfrm>
            <a:off x="192600" y="924480"/>
            <a:ext cx="1450440" cy="1048680"/>
          </a:xfrm>
          <a:custGeom>
            <a:avLst/>
            <a:gdLst>
              <a:gd name="textAreaLeft" fmla="*/ 0 w 1450440"/>
              <a:gd name="textAreaRight" fmla="*/ 1451160 w 1450440"/>
              <a:gd name="textAreaTop" fmla="*/ 0 h 1048680"/>
              <a:gd name="textAreaBottom" fmla="*/ 1049400 h 1048680"/>
            </a:gdLst>
            <a:ahLst/>
            <a:rect l="textAreaLeft" t="textAreaTop" r="textAreaRight" b="textAreaBottom"/>
            <a:pathLst>
              <a:path w="4031" h="2915">
                <a:moveTo>
                  <a:pt x="1198" y="457"/>
                </a:moveTo>
                <a:cubicBezTo>
                  <a:pt x="1387" y="41"/>
                  <a:pt x="1734" y="105"/>
                  <a:pt x="1999" y="147"/>
                </a:cubicBezTo>
                <a:cubicBezTo>
                  <a:pt x="2233" y="-42"/>
                  <a:pt x="2785" y="-118"/>
                  <a:pt x="3027" y="351"/>
                </a:cubicBezTo>
                <a:cubicBezTo>
                  <a:pt x="3564" y="306"/>
                  <a:pt x="3942" y="880"/>
                  <a:pt x="3851" y="1379"/>
                </a:cubicBezTo>
                <a:cubicBezTo>
                  <a:pt x="4403" y="2249"/>
                  <a:pt x="3586" y="3088"/>
                  <a:pt x="2725" y="2581"/>
                </a:cubicBezTo>
                <a:cubicBezTo>
                  <a:pt x="2460" y="2959"/>
                  <a:pt x="2211" y="2823"/>
                  <a:pt x="1833" y="2664"/>
                </a:cubicBezTo>
                <a:cubicBezTo>
                  <a:pt x="1553" y="3027"/>
                  <a:pt x="570" y="3057"/>
                  <a:pt x="426" y="2339"/>
                </a:cubicBezTo>
                <a:cubicBezTo>
                  <a:pt x="48" y="2264"/>
                  <a:pt x="-20" y="1757"/>
                  <a:pt x="48" y="1478"/>
                </a:cubicBezTo>
                <a:cubicBezTo>
                  <a:pt x="-178" y="963"/>
                  <a:pt x="419" y="79"/>
                  <a:pt x="1198" y="457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27" name=""/>
          <p:cNvSpPr/>
          <p:nvPr/>
        </p:nvSpPr>
        <p:spPr>
          <a:xfrm>
            <a:off x="2146680" y="25560"/>
            <a:ext cx="1453320" cy="1114560"/>
          </a:xfrm>
          <a:custGeom>
            <a:avLst/>
            <a:gdLst>
              <a:gd name="textAreaLeft" fmla="*/ 0 w 1453320"/>
              <a:gd name="textAreaRight" fmla="*/ 1454040 w 1453320"/>
              <a:gd name="textAreaTop" fmla="*/ 0 h 1114560"/>
              <a:gd name="textAreaBottom" fmla="*/ 1115280 h 1114560"/>
            </a:gdLst>
            <a:ahLst/>
            <a:rect l="textAreaLeft" t="textAreaTop" r="textAreaRight" b="textAreaBottom"/>
            <a:pathLst>
              <a:path w="4039" h="3098">
                <a:moveTo>
                  <a:pt x="1265" y="550"/>
                </a:moveTo>
                <a:cubicBezTo>
                  <a:pt x="1340" y="255"/>
                  <a:pt x="1756" y="203"/>
                  <a:pt x="2021" y="376"/>
                </a:cubicBezTo>
                <a:cubicBezTo>
                  <a:pt x="2278" y="-70"/>
                  <a:pt x="3094" y="-206"/>
                  <a:pt x="3517" y="452"/>
                </a:cubicBezTo>
                <a:cubicBezTo>
                  <a:pt x="3880" y="520"/>
                  <a:pt x="4062" y="951"/>
                  <a:pt x="3971" y="1284"/>
                </a:cubicBezTo>
                <a:cubicBezTo>
                  <a:pt x="4228" y="2040"/>
                  <a:pt x="3729" y="2629"/>
                  <a:pt x="2988" y="2478"/>
                </a:cubicBezTo>
                <a:cubicBezTo>
                  <a:pt x="2746" y="2788"/>
                  <a:pt x="2482" y="2848"/>
                  <a:pt x="2232" y="2788"/>
                </a:cubicBezTo>
                <a:cubicBezTo>
                  <a:pt x="1968" y="3219"/>
                  <a:pt x="1386" y="3196"/>
                  <a:pt x="1159" y="2743"/>
                </a:cubicBezTo>
                <a:cubicBezTo>
                  <a:pt x="690" y="2863"/>
                  <a:pt x="206" y="2289"/>
                  <a:pt x="267" y="1843"/>
                </a:cubicBezTo>
                <a:cubicBezTo>
                  <a:pt x="-338" y="1170"/>
                  <a:pt x="125" y="44"/>
                  <a:pt x="1265" y="55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28" name=""/>
          <p:cNvSpPr/>
          <p:nvPr/>
        </p:nvSpPr>
        <p:spPr>
          <a:xfrm>
            <a:off x="8416800" y="465840"/>
            <a:ext cx="2012040" cy="1076040"/>
          </a:xfrm>
          <a:custGeom>
            <a:avLst/>
            <a:gdLst>
              <a:gd name="textAreaLeft" fmla="*/ 0 w 2012040"/>
              <a:gd name="textAreaRight" fmla="*/ 2012760 w 2012040"/>
              <a:gd name="textAreaTop" fmla="*/ 0 h 1076040"/>
              <a:gd name="textAreaBottom" fmla="*/ 1076760 h 1076040"/>
            </a:gdLst>
            <a:ahLst/>
            <a:rect l="textAreaLeft" t="textAreaTop" r="textAreaRight" b="textAreaBottom"/>
            <a:pathLst>
              <a:path w="5591" h="2991">
                <a:moveTo>
                  <a:pt x="1485" y="514"/>
                </a:moveTo>
                <a:cubicBezTo>
                  <a:pt x="1817" y="174"/>
                  <a:pt x="2180" y="189"/>
                  <a:pt x="2498" y="302"/>
                </a:cubicBezTo>
                <a:cubicBezTo>
                  <a:pt x="2906" y="-136"/>
                  <a:pt x="3586" y="-106"/>
                  <a:pt x="3904" y="446"/>
                </a:cubicBezTo>
                <a:cubicBezTo>
                  <a:pt x="4335" y="302"/>
                  <a:pt x="4803" y="529"/>
                  <a:pt x="4894" y="847"/>
                </a:cubicBezTo>
                <a:cubicBezTo>
                  <a:pt x="5378" y="877"/>
                  <a:pt x="5695" y="1535"/>
                  <a:pt x="5559" y="2049"/>
                </a:cubicBezTo>
                <a:cubicBezTo>
                  <a:pt x="5650" y="2472"/>
                  <a:pt x="5234" y="2661"/>
                  <a:pt x="4849" y="2502"/>
                </a:cubicBezTo>
                <a:cubicBezTo>
                  <a:pt x="4478" y="2918"/>
                  <a:pt x="3813" y="2888"/>
                  <a:pt x="3526" y="2646"/>
                </a:cubicBezTo>
                <a:cubicBezTo>
                  <a:pt x="3133" y="2926"/>
                  <a:pt x="2702" y="2948"/>
                  <a:pt x="2347" y="2759"/>
                </a:cubicBezTo>
                <a:cubicBezTo>
                  <a:pt x="1878" y="3160"/>
                  <a:pt x="850" y="3031"/>
                  <a:pt x="578" y="2457"/>
                </a:cubicBezTo>
                <a:cubicBezTo>
                  <a:pt x="154" y="2359"/>
                  <a:pt x="-80" y="1845"/>
                  <a:pt x="101" y="1565"/>
                </a:cubicBezTo>
                <a:cubicBezTo>
                  <a:pt x="-314" y="930"/>
                  <a:pt x="623" y="151"/>
                  <a:pt x="1485" y="514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pSp>
        <p:nvGrpSpPr>
          <p:cNvPr id="129" name=""/>
          <p:cNvGrpSpPr/>
          <p:nvPr/>
        </p:nvGrpSpPr>
        <p:grpSpPr>
          <a:xfrm>
            <a:off x="8725680" y="6225840"/>
            <a:ext cx="533880" cy="999000"/>
            <a:chOff x="8725680" y="6225840"/>
            <a:chExt cx="533880" cy="999000"/>
          </a:xfrm>
        </p:grpSpPr>
        <p:sp>
          <p:nvSpPr>
            <p:cNvPr id="130" name=""/>
            <p:cNvSpPr/>
            <p:nvPr/>
          </p:nvSpPr>
          <p:spPr>
            <a:xfrm>
              <a:off x="8725680" y="6225840"/>
              <a:ext cx="533880" cy="843840"/>
            </a:xfrm>
            <a:custGeom>
              <a:avLst/>
              <a:gdLst>
                <a:gd name="textAreaLeft" fmla="*/ 0 w 533880"/>
                <a:gd name="textAreaRight" fmla="*/ 534600 w 533880"/>
                <a:gd name="textAreaTop" fmla="*/ 0 h 843840"/>
                <a:gd name="textAreaBottom" fmla="*/ 844560 h 843840"/>
              </a:gdLst>
              <a:ahLst/>
              <a:rect l="textAreaLeft" t="textAreaTop" r="textAreaRight" b="textAreaBottom"/>
              <a:pathLst>
                <a:path w="1485" h="2346">
                  <a:moveTo>
                    <a:pt x="602" y="138"/>
                  </a:moveTo>
                  <a:cubicBezTo>
                    <a:pt x="697" y="-10"/>
                    <a:pt x="962" y="-102"/>
                    <a:pt x="1086" y="201"/>
                  </a:cubicBezTo>
                  <a:cubicBezTo>
                    <a:pt x="1459" y="247"/>
                    <a:pt x="1512" y="699"/>
                    <a:pt x="1399" y="970"/>
                  </a:cubicBezTo>
                  <a:cubicBezTo>
                    <a:pt x="1560" y="1224"/>
                    <a:pt x="1463" y="1433"/>
                    <a:pt x="1354" y="1570"/>
                  </a:cubicBezTo>
                  <a:cubicBezTo>
                    <a:pt x="1484" y="1831"/>
                    <a:pt x="1227" y="2135"/>
                    <a:pt x="1075" y="2135"/>
                  </a:cubicBezTo>
                  <a:cubicBezTo>
                    <a:pt x="895" y="2431"/>
                    <a:pt x="479" y="2470"/>
                    <a:pt x="376" y="1902"/>
                  </a:cubicBezTo>
                  <a:cubicBezTo>
                    <a:pt x="154" y="1803"/>
                    <a:pt x="70" y="1553"/>
                    <a:pt x="126" y="1327"/>
                  </a:cubicBezTo>
                  <a:cubicBezTo>
                    <a:pt x="-72" y="1101"/>
                    <a:pt x="-5" y="822"/>
                    <a:pt x="108" y="699"/>
                  </a:cubicBezTo>
                  <a:cubicBezTo>
                    <a:pt x="80" y="346"/>
                    <a:pt x="271" y="-14"/>
                    <a:pt x="602" y="138"/>
                  </a:cubicBezTo>
                  <a:close/>
                </a:path>
              </a:pathLst>
            </a:custGeom>
            <a:solidFill>
              <a:srgbClr val="18a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31" name=""/>
            <p:cNvGrpSpPr/>
            <p:nvPr/>
          </p:nvGrpSpPr>
          <p:grpSpPr>
            <a:xfrm>
              <a:off x="8847720" y="6469200"/>
              <a:ext cx="343080" cy="755640"/>
              <a:chOff x="8847720" y="6469200"/>
              <a:chExt cx="343080" cy="755640"/>
            </a:xfrm>
          </p:grpSpPr>
          <p:sp>
            <p:nvSpPr>
              <p:cNvPr id="132" name=""/>
              <p:cNvSpPr/>
              <p:nvPr/>
            </p:nvSpPr>
            <p:spPr>
              <a:xfrm>
                <a:off x="8847720" y="6558840"/>
                <a:ext cx="149040" cy="171000"/>
              </a:xfrm>
              <a:custGeom>
                <a:avLst/>
                <a:gdLst>
                  <a:gd name="textAreaLeft" fmla="*/ 0 w 149040"/>
                  <a:gd name="textAreaRight" fmla="*/ 149760 w 149040"/>
                  <a:gd name="textAreaTop" fmla="*/ 0 h 171000"/>
                  <a:gd name="textAreaBottom" fmla="*/ 171720 h 171000"/>
                </a:gdLst>
                <a:ahLst/>
                <a:rect l="textAreaLeft" t="textAreaTop" r="textAreaRight" b="textAreaBottom"/>
                <a:pathLst>
                  <a:path w="416" h="477">
                    <a:moveTo>
                      <a:pt x="0" y="0"/>
                    </a:moveTo>
                    <a:lnTo>
                      <a:pt x="409" y="386"/>
                    </a:lnTo>
                    <a:lnTo>
                      <a:pt x="416" y="4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33" name=""/>
              <p:cNvSpPr/>
              <p:nvPr/>
            </p:nvSpPr>
            <p:spPr>
              <a:xfrm>
                <a:off x="8847720" y="6720120"/>
                <a:ext cx="137160" cy="159120"/>
              </a:xfrm>
              <a:custGeom>
                <a:avLst/>
                <a:gdLst>
                  <a:gd name="textAreaLeft" fmla="*/ 0 w 137160"/>
                  <a:gd name="textAreaRight" fmla="*/ 137880 w 137160"/>
                  <a:gd name="textAreaTop" fmla="*/ 0 h 159120"/>
                  <a:gd name="textAreaBottom" fmla="*/ 159840 h 159120"/>
                </a:gdLst>
                <a:ahLst/>
                <a:rect l="textAreaLeft" t="textAreaTop" r="textAreaRight" b="textAreaBottom"/>
                <a:pathLst>
                  <a:path w="383" h="444">
                    <a:moveTo>
                      <a:pt x="0" y="0"/>
                    </a:moveTo>
                    <a:lnTo>
                      <a:pt x="383" y="381"/>
                    </a:lnTo>
                    <a:lnTo>
                      <a:pt x="369" y="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34" name=""/>
              <p:cNvSpPr/>
              <p:nvPr/>
            </p:nvSpPr>
            <p:spPr>
              <a:xfrm>
                <a:off x="9030240" y="6563880"/>
                <a:ext cx="138960" cy="188280"/>
              </a:xfrm>
              <a:custGeom>
                <a:avLst/>
                <a:gdLst>
                  <a:gd name="textAreaLeft" fmla="*/ 0 w 138960"/>
                  <a:gd name="textAreaRight" fmla="*/ 139680 w 138960"/>
                  <a:gd name="textAreaTop" fmla="*/ 0 h 188280"/>
                  <a:gd name="textAreaBottom" fmla="*/ 189000 h 188280"/>
                </a:gdLst>
                <a:ahLst/>
                <a:rect l="textAreaLeft" t="textAreaTop" r="textAreaRight" b="textAreaBottom"/>
                <a:pathLst>
                  <a:path w="388" h="525">
                    <a:moveTo>
                      <a:pt x="388" y="0"/>
                    </a:moveTo>
                    <a:lnTo>
                      <a:pt x="0" y="469"/>
                    </a:lnTo>
                    <a:lnTo>
                      <a:pt x="21" y="525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35" name=""/>
              <p:cNvSpPr/>
              <p:nvPr/>
            </p:nvSpPr>
            <p:spPr>
              <a:xfrm>
                <a:off x="9036360" y="6653880"/>
                <a:ext cx="154440" cy="193680"/>
              </a:xfrm>
              <a:custGeom>
                <a:avLst/>
                <a:gdLst>
                  <a:gd name="textAreaLeft" fmla="*/ 0 w 154440"/>
                  <a:gd name="textAreaRight" fmla="*/ 155160 w 154440"/>
                  <a:gd name="textAreaTop" fmla="*/ 0 h 193680"/>
                  <a:gd name="textAreaBottom" fmla="*/ 194400 h 193680"/>
                </a:gdLst>
                <a:ahLst/>
                <a:rect l="textAreaLeft" t="textAreaTop" r="textAreaRight" b="textAreaBottom"/>
                <a:pathLst>
                  <a:path w="431" h="540">
                    <a:moveTo>
                      <a:pt x="431" y="0"/>
                    </a:moveTo>
                    <a:lnTo>
                      <a:pt x="0" y="462"/>
                    </a:lnTo>
                    <a:lnTo>
                      <a:pt x="14" y="54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36" name=""/>
              <p:cNvSpPr/>
              <p:nvPr/>
            </p:nvSpPr>
            <p:spPr>
              <a:xfrm>
                <a:off x="8940240" y="6469200"/>
                <a:ext cx="154440" cy="755640"/>
              </a:xfrm>
              <a:custGeom>
                <a:avLst/>
                <a:gdLst>
                  <a:gd name="textAreaLeft" fmla="*/ 0 w 154440"/>
                  <a:gd name="textAreaRight" fmla="*/ 155160 w 154440"/>
                  <a:gd name="textAreaTop" fmla="*/ 0 h 755640"/>
                  <a:gd name="textAreaBottom" fmla="*/ 756360 h 755640"/>
                </a:gdLst>
                <a:ahLst/>
                <a:rect l="textAreaLeft" t="textAreaTop" r="textAreaRight" b="textAreaBottom"/>
                <a:pathLst>
                  <a:path w="431" h="2101">
                    <a:moveTo>
                      <a:pt x="0" y="2101"/>
                    </a:moveTo>
                    <a:lnTo>
                      <a:pt x="205" y="0"/>
                    </a:lnTo>
                    <a:lnTo>
                      <a:pt x="431" y="2101"/>
                    </a:lnTo>
                    <a:lnTo>
                      <a:pt x="0" y="2101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</p:grpSp>
      <p:grpSp>
        <p:nvGrpSpPr>
          <p:cNvPr id="137" name=""/>
          <p:cNvGrpSpPr/>
          <p:nvPr/>
        </p:nvGrpSpPr>
        <p:grpSpPr>
          <a:xfrm>
            <a:off x="9287280" y="6297840"/>
            <a:ext cx="460440" cy="860760"/>
            <a:chOff x="9287280" y="6297840"/>
            <a:chExt cx="460440" cy="860760"/>
          </a:xfrm>
        </p:grpSpPr>
        <p:sp>
          <p:nvSpPr>
            <p:cNvPr id="138" name=""/>
            <p:cNvSpPr/>
            <p:nvPr/>
          </p:nvSpPr>
          <p:spPr>
            <a:xfrm>
              <a:off x="9287280" y="6297840"/>
              <a:ext cx="460440" cy="731160"/>
            </a:xfrm>
            <a:custGeom>
              <a:avLst/>
              <a:gdLst>
                <a:gd name="textAreaLeft" fmla="*/ 0 w 460440"/>
                <a:gd name="textAreaRight" fmla="*/ 461160 w 460440"/>
                <a:gd name="textAreaTop" fmla="*/ 0 h 731160"/>
                <a:gd name="textAreaBottom" fmla="*/ 731880 h 731160"/>
              </a:gdLst>
              <a:ahLst/>
              <a:rect l="textAreaLeft" t="textAreaTop" r="textAreaRight" b="textAreaBottom"/>
              <a:pathLst>
                <a:path w="1281" h="2033">
                  <a:moveTo>
                    <a:pt x="524" y="125"/>
                  </a:moveTo>
                  <a:cubicBezTo>
                    <a:pt x="616" y="-73"/>
                    <a:pt x="873" y="-34"/>
                    <a:pt x="930" y="227"/>
                  </a:cubicBezTo>
                  <a:cubicBezTo>
                    <a:pt x="1251" y="132"/>
                    <a:pt x="1318" y="658"/>
                    <a:pt x="1191" y="816"/>
                  </a:cubicBezTo>
                  <a:cubicBezTo>
                    <a:pt x="1378" y="1024"/>
                    <a:pt x="1226" y="1278"/>
                    <a:pt x="1169" y="1345"/>
                  </a:cubicBezTo>
                  <a:cubicBezTo>
                    <a:pt x="1222" y="1684"/>
                    <a:pt x="1109" y="1811"/>
                    <a:pt x="912" y="1846"/>
                  </a:cubicBezTo>
                  <a:cubicBezTo>
                    <a:pt x="711" y="2139"/>
                    <a:pt x="386" y="2100"/>
                    <a:pt x="330" y="1638"/>
                  </a:cubicBezTo>
                  <a:cubicBezTo>
                    <a:pt x="143" y="1614"/>
                    <a:pt x="34" y="1384"/>
                    <a:pt x="90" y="1166"/>
                  </a:cubicBezTo>
                  <a:cubicBezTo>
                    <a:pt x="-51" y="933"/>
                    <a:pt x="-5" y="732"/>
                    <a:pt x="86" y="608"/>
                  </a:cubicBezTo>
                  <a:cubicBezTo>
                    <a:pt x="16" y="294"/>
                    <a:pt x="273" y="1"/>
                    <a:pt x="524" y="125"/>
                  </a:cubicBezTo>
                  <a:close/>
                </a:path>
              </a:pathLst>
            </a:custGeom>
            <a:solidFill>
              <a:srgbClr val="18a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39" name=""/>
            <p:cNvGrpSpPr/>
            <p:nvPr/>
          </p:nvGrpSpPr>
          <p:grpSpPr>
            <a:xfrm>
              <a:off x="9380520" y="6502680"/>
              <a:ext cx="302760" cy="655920"/>
              <a:chOff x="9380520" y="6502680"/>
              <a:chExt cx="302760" cy="655920"/>
            </a:xfrm>
          </p:grpSpPr>
          <p:sp>
            <p:nvSpPr>
              <p:cNvPr id="140" name=""/>
              <p:cNvSpPr/>
              <p:nvPr/>
            </p:nvSpPr>
            <p:spPr>
              <a:xfrm>
                <a:off x="9380520" y="6589080"/>
                <a:ext cx="131400" cy="142920"/>
              </a:xfrm>
              <a:custGeom>
                <a:avLst/>
                <a:gdLst>
                  <a:gd name="textAreaLeft" fmla="*/ 0 w 131400"/>
                  <a:gd name="textAreaRight" fmla="*/ 132120 w 131400"/>
                  <a:gd name="textAreaTop" fmla="*/ 0 h 142920"/>
                  <a:gd name="textAreaBottom" fmla="*/ 143640 h 142920"/>
                </a:gdLst>
                <a:ahLst/>
                <a:rect l="textAreaLeft" t="textAreaTop" r="textAreaRight" b="textAreaBottom"/>
                <a:pathLst>
                  <a:path w="367" h="399">
                    <a:moveTo>
                      <a:pt x="0" y="0"/>
                    </a:moveTo>
                    <a:lnTo>
                      <a:pt x="367" y="346"/>
                    </a:lnTo>
                    <a:lnTo>
                      <a:pt x="367" y="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41" name=""/>
              <p:cNvSpPr/>
              <p:nvPr/>
            </p:nvSpPr>
            <p:spPr>
              <a:xfrm>
                <a:off x="9544320" y="6598080"/>
                <a:ext cx="116280" cy="165600"/>
              </a:xfrm>
              <a:custGeom>
                <a:avLst/>
                <a:gdLst>
                  <a:gd name="textAreaLeft" fmla="*/ 0 w 116280"/>
                  <a:gd name="textAreaRight" fmla="*/ 117000 w 116280"/>
                  <a:gd name="textAreaTop" fmla="*/ 0 h 165600"/>
                  <a:gd name="textAreaBottom" fmla="*/ 166320 h 165600"/>
                </a:gdLst>
                <a:ahLst/>
                <a:rect l="textAreaLeft" t="textAreaTop" r="textAreaRight" b="textAreaBottom"/>
                <a:pathLst>
                  <a:path w="325" h="462">
                    <a:moveTo>
                      <a:pt x="325" y="0"/>
                    </a:moveTo>
                    <a:lnTo>
                      <a:pt x="0" y="384"/>
                    </a:lnTo>
                    <a:lnTo>
                      <a:pt x="4" y="462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42" name=""/>
              <p:cNvSpPr/>
              <p:nvPr/>
            </p:nvSpPr>
            <p:spPr>
              <a:xfrm>
                <a:off x="9550800" y="6663960"/>
                <a:ext cx="132480" cy="183600"/>
              </a:xfrm>
              <a:custGeom>
                <a:avLst/>
                <a:gdLst>
                  <a:gd name="textAreaLeft" fmla="*/ 0 w 132480"/>
                  <a:gd name="textAreaRight" fmla="*/ 133200 w 132480"/>
                  <a:gd name="textAreaTop" fmla="*/ 0 h 183600"/>
                  <a:gd name="textAreaBottom" fmla="*/ 184320 h 183600"/>
                </a:gdLst>
                <a:ahLst/>
                <a:rect l="textAreaLeft" t="textAreaTop" r="textAreaRight" b="textAreaBottom"/>
                <a:pathLst>
                  <a:path w="370" h="512">
                    <a:moveTo>
                      <a:pt x="370" y="0"/>
                    </a:moveTo>
                    <a:lnTo>
                      <a:pt x="0" y="420"/>
                    </a:lnTo>
                    <a:lnTo>
                      <a:pt x="11" y="51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43" name=""/>
              <p:cNvSpPr/>
              <p:nvPr/>
            </p:nvSpPr>
            <p:spPr>
              <a:xfrm>
                <a:off x="9380520" y="6717600"/>
                <a:ext cx="125280" cy="144000"/>
              </a:xfrm>
              <a:custGeom>
                <a:avLst/>
                <a:gdLst>
                  <a:gd name="textAreaLeft" fmla="*/ 0 w 125280"/>
                  <a:gd name="textAreaRight" fmla="*/ 126000 w 125280"/>
                  <a:gd name="textAreaTop" fmla="*/ 0 h 144000"/>
                  <a:gd name="textAreaBottom" fmla="*/ 144720 h 144000"/>
                </a:gdLst>
                <a:ahLst/>
                <a:rect l="textAreaLeft" t="textAreaTop" r="textAreaRight" b="textAreaBottom"/>
                <a:pathLst>
                  <a:path w="350" h="402">
                    <a:moveTo>
                      <a:pt x="0" y="0"/>
                    </a:moveTo>
                    <a:lnTo>
                      <a:pt x="350" y="345"/>
                    </a:lnTo>
                    <a:lnTo>
                      <a:pt x="339" y="4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44" name=""/>
              <p:cNvSpPr/>
              <p:nvPr/>
            </p:nvSpPr>
            <p:spPr>
              <a:xfrm>
                <a:off x="9466920" y="6502680"/>
                <a:ext cx="123840" cy="655920"/>
              </a:xfrm>
              <a:custGeom>
                <a:avLst/>
                <a:gdLst>
                  <a:gd name="textAreaLeft" fmla="*/ 0 w 123840"/>
                  <a:gd name="textAreaRight" fmla="*/ 124560 w 123840"/>
                  <a:gd name="textAreaTop" fmla="*/ 0 h 655920"/>
                  <a:gd name="textAreaBottom" fmla="*/ 656640 h 655920"/>
                </a:gdLst>
                <a:ahLst/>
                <a:rect l="textAreaLeft" t="textAreaTop" r="textAreaRight" b="textAreaBottom"/>
                <a:pathLst>
                  <a:path w="346" h="1824">
                    <a:moveTo>
                      <a:pt x="170" y="0"/>
                    </a:moveTo>
                    <a:lnTo>
                      <a:pt x="346" y="1824"/>
                    </a:lnTo>
                    <a:lnTo>
                      <a:pt x="0" y="1824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</p:grpSp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85424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dt" idx="10"/>
          </p:nvPr>
        </p:nvSpPr>
        <p:spPr>
          <a:xfrm>
            <a:off x="27720" y="7272000"/>
            <a:ext cx="234756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ftr" idx="11"/>
          </p:nvPr>
        </p:nvSpPr>
        <p:spPr>
          <a:xfrm>
            <a:off x="3447360" y="7272000"/>
            <a:ext cx="319428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sldNum" idx="12"/>
          </p:nvPr>
        </p:nvSpPr>
        <p:spPr>
          <a:xfrm>
            <a:off x="7587720" y="7254720"/>
            <a:ext cx="234756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3D58B50-94CA-45F4-A162-7C0D59910801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-2520000" y="7020000"/>
            <a:ext cx="10799280" cy="3059280"/>
          </a:xfrm>
          <a:prstGeom prst="ellipse">
            <a:avLst/>
          </a:prstGeom>
          <a:solidFill>
            <a:srgbClr val="80d57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54" name=""/>
          <p:cNvSpPr/>
          <p:nvPr/>
        </p:nvSpPr>
        <p:spPr>
          <a:xfrm>
            <a:off x="2880000" y="7092000"/>
            <a:ext cx="10799280" cy="3383280"/>
          </a:xfrm>
          <a:prstGeom prst="ellipse">
            <a:avLst/>
          </a:prstGeom>
          <a:solidFill>
            <a:srgbClr val="80d572"/>
          </a:solidFill>
          <a:ln w="0">
            <a:noFill/>
          </a:ln>
          <a:effectLst>
            <a:outerShdw blurRad="101520" dir="2700000" dist="35638" rotWithShape="0">
              <a:srgbClr val="342a06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55" name=""/>
          <p:cNvSpPr/>
          <p:nvPr/>
        </p:nvSpPr>
        <p:spPr>
          <a:xfrm>
            <a:off x="192600" y="924480"/>
            <a:ext cx="1450440" cy="1048680"/>
          </a:xfrm>
          <a:custGeom>
            <a:avLst/>
            <a:gdLst>
              <a:gd name="textAreaLeft" fmla="*/ 0 w 1450440"/>
              <a:gd name="textAreaRight" fmla="*/ 1451160 w 1450440"/>
              <a:gd name="textAreaTop" fmla="*/ 0 h 1048680"/>
              <a:gd name="textAreaBottom" fmla="*/ 1049400 h 1048680"/>
            </a:gdLst>
            <a:ahLst/>
            <a:rect l="textAreaLeft" t="textAreaTop" r="textAreaRight" b="textAreaBottom"/>
            <a:pathLst>
              <a:path w="4031" h="2915">
                <a:moveTo>
                  <a:pt x="1198" y="457"/>
                </a:moveTo>
                <a:cubicBezTo>
                  <a:pt x="1387" y="41"/>
                  <a:pt x="1734" y="105"/>
                  <a:pt x="1999" y="147"/>
                </a:cubicBezTo>
                <a:cubicBezTo>
                  <a:pt x="2233" y="-42"/>
                  <a:pt x="2785" y="-118"/>
                  <a:pt x="3027" y="351"/>
                </a:cubicBezTo>
                <a:cubicBezTo>
                  <a:pt x="3564" y="306"/>
                  <a:pt x="3942" y="880"/>
                  <a:pt x="3851" y="1379"/>
                </a:cubicBezTo>
                <a:cubicBezTo>
                  <a:pt x="4403" y="2249"/>
                  <a:pt x="3586" y="3088"/>
                  <a:pt x="2725" y="2581"/>
                </a:cubicBezTo>
                <a:cubicBezTo>
                  <a:pt x="2460" y="2959"/>
                  <a:pt x="2211" y="2823"/>
                  <a:pt x="1833" y="2664"/>
                </a:cubicBezTo>
                <a:cubicBezTo>
                  <a:pt x="1553" y="3027"/>
                  <a:pt x="570" y="3057"/>
                  <a:pt x="426" y="2339"/>
                </a:cubicBezTo>
                <a:cubicBezTo>
                  <a:pt x="48" y="2264"/>
                  <a:pt x="-20" y="1757"/>
                  <a:pt x="48" y="1478"/>
                </a:cubicBezTo>
                <a:cubicBezTo>
                  <a:pt x="-178" y="963"/>
                  <a:pt x="419" y="79"/>
                  <a:pt x="1198" y="457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56" name=""/>
          <p:cNvSpPr/>
          <p:nvPr/>
        </p:nvSpPr>
        <p:spPr>
          <a:xfrm>
            <a:off x="2146680" y="25560"/>
            <a:ext cx="1453320" cy="1114560"/>
          </a:xfrm>
          <a:custGeom>
            <a:avLst/>
            <a:gdLst>
              <a:gd name="textAreaLeft" fmla="*/ 0 w 1453320"/>
              <a:gd name="textAreaRight" fmla="*/ 1454040 w 1453320"/>
              <a:gd name="textAreaTop" fmla="*/ 0 h 1114560"/>
              <a:gd name="textAreaBottom" fmla="*/ 1115280 h 1114560"/>
            </a:gdLst>
            <a:ahLst/>
            <a:rect l="textAreaLeft" t="textAreaTop" r="textAreaRight" b="textAreaBottom"/>
            <a:pathLst>
              <a:path w="4039" h="3098">
                <a:moveTo>
                  <a:pt x="1265" y="550"/>
                </a:moveTo>
                <a:cubicBezTo>
                  <a:pt x="1340" y="255"/>
                  <a:pt x="1756" y="203"/>
                  <a:pt x="2021" y="376"/>
                </a:cubicBezTo>
                <a:cubicBezTo>
                  <a:pt x="2278" y="-70"/>
                  <a:pt x="3094" y="-206"/>
                  <a:pt x="3517" y="452"/>
                </a:cubicBezTo>
                <a:cubicBezTo>
                  <a:pt x="3880" y="520"/>
                  <a:pt x="4062" y="951"/>
                  <a:pt x="3971" y="1284"/>
                </a:cubicBezTo>
                <a:cubicBezTo>
                  <a:pt x="4228" y="2040"/>
                  <a:pt x="3729" y="2629"/>
                  <a:pt x="2988" y="2478"/>
                </a:cubicBezTo>
                <a:cubicBezTo>
                  <a:pt x="2746" y="2788"/>
                  <a:pt x="2482" y="2848"/>
                  <a:pt x="2232" y="2788"/>
                </a:cubicBezTo>
                <a:cubicBezTo>
                  <a:pt x="1968" y="3219"/>
                  <a:pt x="1386" y="3196"/>
                  <a:pt x="1159" y="2743"/>
                </a:cubicBezTo>
                <a:cubicBezTo>
                  <a:pt x="690" y="2863"/>
                  <a:pt x="206" y="2289"/>
                  <a:pt x="267" y="1843"/>
                </a:cubicBezTo>
                <a:cubicBezTo>
                  <a:pt x="-338" y="1170"/>
                  <a:pt x="125" y="44"/>
                  <a:pt x="1265" y="55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57" name=""/>
          <p:cNvSpPr/>
          <p:nvPr/>
        </p:nvSpPr>
        <p:spPr>
          <a:xfrm>
            <a:off x="8416800" y="465840"/>
            <a:ext cx="2012040" cy="1076040"/>
          </a:xfrm>
          <a:custGeom>
            <a:avLst/>
            <a:gdLst>
              <a:gd name="textAreaLeft" fmla="*/ 0 w 2012040"/>
              <a:gd name="textAreaRight" fmla="*/ 2012760 w 2012040"/>
              <a:gd name="textAreaTop" fmla="*/ 0 h 1076040"/>
              <a:gd name="textAreaBottom" fmla="*/ 1076760 h 1076040"/>
            </a:gdLst>
            <a:ahLst/>
            <a:rect l="textAreaLeft" t="textAreaTop" r="textAreaRight" b="textAreaBottom"/>
            <a:pathLst>
              <a:path w="5591" h="2991">
                <a:moveTo>
                  <a:pt x="1485" y="514"/>
                </a:moveTo>
                <a:cubicBezTo>
                  <a:pt x="1817" y="174"/>
                  <a:pt x="2180" y="189"/>
                  <a:pt x="2498" y="302"/>
                </a:cubicBezTo>
                <a:cubicBezTo>
                  <a:pt x="2906" y="-136"/>
                  <a:pt x="3586" y="-106"/>
                  <a:pt x="3904" y="446"/>
                </a:cubicBezTo>
                <a:cubicBezTo>
                  <a:pt x="4335" y="302"/>
                  <a:pt x="4803" y="529"/>
                  <a:pt x="4894" y="847"/>
                </a:cubicBezTo>
                <a:cubicBezTo>
                  <a:pt x="5378" y="877"/>
                  <a:pt x="5695" y="1535"/>
                  <a:pt x="5559" y="2049"/>
                </a:cubicBezTo>
                <a:cubicBezTo>
                  <a:pt x="5650" y="2472"/>
                  <a:pt x="5234" y="2661"/>
                  <a:pt x="4849" y="2502"/>
                </a:cubicBezTo>
                <a:cubicBezTo>
                  <a:pt x="4478" y="2918"/>
                  <a:pt x="3813" y="2888"/>
                  <a:pt x="3526" y="2646"/>
                </a:cubicBezTo>
                <a:cubicBezTo>
                  <a:pt x="3133" y="2926"/>
                  <a:pt x="2702" y="2948"/>
                  <a:pt x="2347" y="2759"/>
                </a:cubicBezTo>
                <a:cubicBezTo>
                  <a:pt x="1878" y="3160"/>
                  <a:pt x="850" y="3031"/>
                  <a:pt x="578" y="2457"/>
                </a:cubicBezTo>
                <a:cubicBezTo>
                  <a:pt x="154" y="2359"/>
                  <a:pt x="-80" y="1845"/>
                  <a:pt x="101" y="1565"/>
                </a:cubicBezTo>
                <a:cubicBezTo>
                  <a:pt x="-314" y="930"/>
                  <a:pt x="623" y="151"/>
                  <a:pt x="1485" y="514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8725680" y="6225840"/>
            <a:ext cx="533880" cy="999000"/>
            <a:chOff x="8725680" y="6225840"/>
            <a:chExt cx="533880" cy="999000"/>
          </a:xfrm>
        </p:grpSpPr>
        <p:sp>
          <p:nvSpPr>
            <p:cNvPr id="159" name=""/>
            <p:cNvSpPr/>
            <p:nvPr/>
          </p:nvSpPr>
          <p:spPr>
            <a:xfrm>
              <a:off x="8725680" y="6225840"/>
              <a:ext cx="533880" cy="843840"/>
            </a:xfrm>
            <a:custGeom>
              <a:avLst/>
              <a:gdLst>
                <a:gd name="textAreaLeft" fmla="*/ 0 w 533880"/>
                <a:gd name="textAreaRight" fmla="*/ 534600 w 533880"/>
                <a:gd name="textAreaTop" fmla="*/ 0 h 843840"/>
                <a:gd name="textAreaBottom" fmla="*/ 844560 h 843840"/>
              </a:gdLst>
              <a:ahLst/>
              <a:rect l="textAreaLeft" t="textAreaTop" r="textAreaRight" b="textAreaBottom"/>
              <a:pathLst>
                <a:path w="1485" h="2346">
                  <a:moveTo>
                    <a:pt x="602" y="138"/>
                  </a:moveTo>
                  <a:cubicBezTo>
                    <a:pt x="697" y="-10"/>
                    <a:pt x="962" y="-102"/>
                    <a:pt x="1086" y="201"/>
                  </a:cubicBezTo>
                  <a:cubicBezTo>
                    <a:pt x="1459" y="247"/>
                    <a:pt x="1512" y="699"/>
                    <a:pt x="1399" y="970"/>
                  </a:cubicBezTo>
                  <a:cubicBezTo>
                    <a:pt x="1560" y="1224"/>
                    <a:pt x="1463" y="1433"/>
                    <a:pt x="1354" y="1570"/>
                  </a:cubicBezTo>
                  <a:cubicBezTo>
                    <a:pt x="1484" y="1831"/>
                    <a:pt x="1227" y="2135"/>
                    <a:pt x="1075" y="2135"/>
                  </a:cubicBezTo>
                  <a:cubicBezTo>
                    <a:pt x="895" y="2431"/>
                    <a:pt x="479" y="2470"/>
                    <a:pt x="376" y="1902"/>
                  </a:cubicBezTo>
                  <a:cubicBezTo>
                    <a:pt x="154" y="1803"/>
                    <a:pt x="70" y="1553"/>
                    <a:pt x="126" y="1327"/>
                  </a:cubicBezTo>
                  <a:cubicBezTo>
                    <a:pt x="-72" y="1101"/>
                    <a:pt x="-5" y="822"/>
                    <a:pt x="108" y="699"/>
                  </a:cubicBezTo>
                  <a:cubicBezTo>
                    <a:pt x="80" y="346"/>
                    <a:pt x="271" y="-14"/>
                    <a:pt x="602" y="138"/>
                  </a:cubicBezTo>
                  <a:close/>
                </a:path>
              </a:pathLst>
            </a:custGeom>
            <a:solidFill>
              <a:srgbClr val="18a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60" name=""/>
            <p:cNvGrpSpPr/>
            <p:nvPr/>
          </p:nvGrpSpPr>
          <p:grpSpPr>
            <a:xfrm>
              <a:off x="8847720" y="6469200"/>
              <a:ext cx="343080" cy="755640"/>
              <a:chOff x="8847720" y="6469200"/>
              <a:chExt cx="343080" cy="755640"/>
            </a:xfrm>
          </p:grpSpPr>
          <p:sp>
            <p:nvSpPr>
              <p:cNvPr id="161" name=""/>
              <p:cNvSpPr/>
              <p:nvPr/>
            </p:nvSpPr>
            <p:spPr>
              <a:xfrm>
                <a:off x="8847720" y="6558840"/>
                <a:ext cx="149040" cy="171000"/>
              </a:xfrm>
              <a:custGeom>
                <a:avLst/>
                <a:gdLst>
                  <a:gd name="textAreaLeft" fmla="*/ 0 w 149040"/>
                  <a:gd name="textAreaRight" fmla="*/ 149760 w 149040"/>
                  <a:gd name="textAreaTop" fmla="*/ 0 h 171000"/>
                  <a:gd name="textAreaBottom" fmla="*/ 171720 h 171000"/>
                </a:gdLst>
                <a:ahLst/>
                <a:rect l="textAreaLeft" t="textAreaTop" r="textAreaRight" b="textAreaBottom"/>
                <a:pathLst>
                  <a:path w="416" h="477">
                    <a:moveTo>
                      <a:pt x="0" y="0"/>
                    </a:moveTo>
                    <a:lnTo>
                      <a:pt x="409" y="386"/>
                    </a:lnTo>
                    <a:lnTo>
                      <a:pt x="416" y="4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62" name=""/>
              <p:cNvSpPr/>
              <p:nvPr/>
            </p:nvSpPr>
            <p:spPr>
              <a:xfrm>
                <a:off x="8847720" y="6720120"/>
                <a:ext cx="137160" cy="159120"/>
              </a:xfrm>
              <a:custGeom>
                <a:avLst/>
                <a:gdLst>
                  <a:gd name="textAreaLeft" fmla="*/ 0 w 137160"/>
                  <a:gd name="textAreaRight" fmla="*/ 137880 w 137160"/>
                  <a:gd name="textAreaTop" fmla="*/ 0 h 159120"/>
                  <a:gd name="textAreaBottom" fmla="*/ 159840 h 159120"/>
                </a:gdLst>
                <a:ahLst/>
                <a:rect l="textAreaLeft" t="textAreaTop" r="textAreaRight" b="textAreaBottom"/>
                <a:pathLst>
                  <a:path w="383" h="444">
                    <a:moveTo>
                      <a:pt x="0" y="0"/>
                    </a:moveTo>
                    <a:lnTo>
                      <a:pt x="383" y="381"/>
                    </a:lnTo>
                    <a:lnTo>
                      <a:pt x="369" y="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63" name=""/>
              <p:cNvSpPr/>
              <p:nvPr/>
            </p:nvSpPr>
            <p:spPr>
              <a:xfrm>
                <a:off x="9030240" y="6563880"/>
                <a:ext cx="138960" cy="188280"/>
              </a:xfrm>
              <a:custGeom>
                <a:avLst/>
                <a:gdLst>
                  <a:gd name="textAreaLeft" fmla="*/ 0 w 138960"/>
                  <a:gd name="textAreaRight" fmla="*/ 139680 w 138960"/>
                  <a:gd name="textAreaTop" fmla="*/ 0 h 188280"/>
                  <a:gd name="textAreaBottom" fmla="*/ 189000 h 188280"/>
                </a:gdLst>
                <a:ahLst/>
                <a:rect l="textAreaLeft" t="textAreaTop" r="textAreaRight" b="textAreaBottom"/>
                <a:pathLst>
                  <a:path w="388" h="525">
                    <a:moveTo>
                      <a:pt x="388" y="0"/>
                    </a:moveTo>
                    <a:lnTo>
                      <a:pt x="0" y="469"/>
                    </a:lnTo>
                    <a:lnTo>
                      <a:pt x="21" y="525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64" name=""/>
              <p:cNvSpPr/>
              <p:nvPr/>
            </p:nvSpPr>
            <p:spPr>
              <a:xfrm>
                <a:off x="9036360" y="6653880"/>
                <a:ext cx="154440" cy="193680"/>
              </a:xfrm>
              <a:custGeom>
                <a:avLst/>
                <a:gdLst>
                  <a:gd name="textAreaLeft" fmla="*/ 0 w 154440"/>
                  <a:gd name="textAreaRight" fmla="*/ 155160 w 154440"/>
                  <a:gd name="textAreaTop" fmla="*/ 0 h 193680"/>
                  <a:gd name="textAreaBottom" fmla="*/ 194400 h 193680"/>
                </a:gdLst>
                <a:ahLst/>
                <a:rect l="textAreaLeft" t="textAreaTop" r="textAreaRight" b="textAreaBottom"/>
                <a:pathLst>
                  <a:path w="431" h="540">
                    <a:moveTo>
                      <a:pt x="431" y="0"/>
                    </a:moveTo>
                    <a:lnTo>
                      <a:pt x="0" y="462"/>
                    </a:lnTo>
                    <a:lnTo>
                      <a:pt x="14" y="54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65" name=""/>
              <p:cNvSpPr/>
              <p:nvPr/>
            </p:nvSpPr>
            <p:spPr>
              <a:xfrm>
                <a:off x="8940240" y="6469200"/>
                <a:ext cx="154440" cy="755640"/>
              </a:xfrm>
              <a:custGeom>
                <a:avLst/>
                <a:gdLst>
                  <a:gd name="textAreaLeft" fmla="*/ 0 w 154440"/>
                  <a:gd name="textAreaRight" fmla="*/ 155160 w 154440"/>
                  <a:gd name="textAreaTop" fmla="*/ 0 h 755640"/>
                  <a:gd name="textAreaBottom" fmla="*/ 756360 h 755640"/>
                </a:gdLst>
                <a:ahLst/>
                <a:rect l="textAreaLeft" t="textAreaTop" r="textAreaRight" b="textAreaBottom"/>
                <a:pathLst>
                  <a:path w="431" h="2101">
                    <a:moveTo>
                      <a:pt x="0" y="2101"/>
                    </a:moveTo>
                    <a:lnTo>
                      <a:pt x="205" y="0"/>
                    </a:lnTo>
                    <a:lnTo>
                      <a:pt x="431" y="2101"/>
                    </a:lnTo>
                    <a:lnTo>
                      <a:pt x="0" y="2101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</p:grpSp>
      <p:grpSp>
        <p:nvGrpSpPr>
          <p:cNvPr id="166" name=""/>
          <p:cNvGrpSpPr/>
          <p:nvPr/>
        </p:nvGrpSpPr>
        <p:grpSpPr>
          <a:xfrm>
            <a:off x="9287280" y="6297840"/>
            <a:ext cx="460440" cy="860760"/>
            <a:chOff x="9287280" y="6297840"/>
            <a:chExt cx="460440" cy="860760"/>
          </a:xfrm>
        </p:grpSpPr>
        <p:sp>
          <p:nvSpPr>
            <p:cNvPr id="167" name=""/>
            <p:cNvSpPr/>
            <p:nvPr/>
          </p:nvSpPr>
          <p:spPr>
            <a:xfrm>
              <a:off x="9287280" y="6297840"/>
              <a:ext cx="460440" cy="731160"/>
            </a:xfrm>
            <a:custGeom>
              <a:avLst/>
              <a:gdLst>
                <a:gd name="textAreaLeft" fmla="*/ 0 w 460440"/>
                <a:gd name="textAreaRight" fmla="*/ 461160 w 460440"/>
                <a:gd name="textAreaTop" fmla="*/ 0 h 731160"/>
                <a:gd name="textAreaBottom" fmla="*/ 731880 h 731160"/>
              </a:gdLst>
              <a:ahLst/>
              <a:rect l="textAreaLeft" t="textAreaTop" r="textAreaRight" b="textAreaBottom"/>
              <a:pathLst>
                <a:path w="1281" h="2033">
                  <a:moveTo>
                    <a:pt x="524" y="125"/>
                  </a:moveTo>
                  <a:cubicBezTo>
                    <a:pt x="616" y="-73"/>
                    <a:pt x="873" y="-34"/>
                    <a:pt x="930" y="227"/>
                  </a:cubicBezTo>
                  <a:cubicBezTo>
                    <a:pt x="1251" y="132"/>
                    <a:pt x="1318" y="658"/>
                    <a:pt x="1191" y="816"/>
                  </a:cubicBezTo>
                  <a:cubicBezTo>
                    <a:pt x="1378" y="1024"/>
                    <a:pt x="1226" y="1278"/>
                    <a:pt x="1169" y="1345"/>
                  </a:cubicBezTo>
                  <a:cubicBezTo>
                    <a:pt x="1222" y="1684"/>
                    <a:pt x="1109" y="1811"/>
                    <a:pt x="912" y="1846"/>
                  </a:cubicBezTo>
                  <a:cubicBezTo>
                    <a:pt x="711" y="2139"/>
                    <a:pt x="386" y="2100"/>
                    <a:pt x="330" y="1638"/>
                  </a:cubicBezTo>
                  <a:cubicBezTo>
                    <a:pt x="143" y="1614"/>
                    <a:pt x="34" y="1384"/>
                    <a:pt x="90" y="1166"/>
                  </a:cubicBezTo>
                  <a:cubicBezTo>
                    <a:pt x="-51" y="933"/>
                    <a:pt x="-5" y="732"/>
                    <a:pt x="86" y="608"/>
                  </a:cubicBezTo>
                  <a:cubicBezTo>
                    <a:pt x="16" y="294"/>
                    <a:pt x="273" y="1"/>
                    <a:pt x="524" y="125"/>
                  </a:cubicBezTo>
                  <a:close/>
                </a:path>
              </a:pathLst>
            </a:custGeom>
            <a:solidFill>
              <a:srgbClr val="18a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68" name=""/>
            <p:cNvGrpSpPr/>
            <p:nvPr/>
          </p:nvGrpSpPr>
          <p:grpSpPr>
            <a:xfrm>
              <a:off x="9380520" y="6502680"/>
              <a:ext cx="302760" cy="655920"/>
              <a:chOff x="9380520" y="6502680"/>
              <a:chExt cx="302760" cy="655920"/>
            </a:xfrm>
          </p:grpSpPr>
          <p:sp>
            <p:nvSpPr>
              <p:cNvPr id="169" name=""/>
              <p:cNvSpPr/>
              <p:nvPr/>
            </p:nvSpPr>
            <p:spPr>
              <a:xfrm>
                <a:off x="9380520" y="6589080"/>
                <a:ext cx="131400" cy="142920"/>
              </a:xfrm>
              <a:custGeom>
                <a:avLst/>
                <a:gdLst>
                  <a:gd name="textAreaLeft" fmla="*/ 0 w 131400"/>
                  <a:gd name="textAreaRight" fmla="*/ 132120 w 131400"/>
                  <a:gd name="textAreaTop" fmla="*/ 0 h 142920"/>
                  <a:gd name="textAreaBottom" fmla="*/ 143640 h 142920"/>
                </a:gdLst>
                <a:ahLst/>
                <a:rect l="textAreaLeft" t="textAreaTop" r="textAreaRight" b="textAreaBottom"/>
                <a:pathLst>
                  <a:path w="367" h="399">
                    <a:moveTo>
                      <a:pt x="0" y="0"/>
                    </a:moveTo>
                    <a:lnTo>
                      <a:pt x="367" y="346"/>
                    </a:lnTo>
                    <a:lnTo>
                      <a:pt x="367" y="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70" name=""/>
              <p:cNvSpPr/>
              <p:nvPr/>
            </p:nvSpPr>
            <p:spPr>
              <a:xfrm>
                <a:off x="9544320" y="6598080"/>
                <a:ext cx="116280" cy="165600"/>
              </a:xfrm>
              <a:custGeom>
                <a:avLst/>
                <a:gdLst>
                  <a:gd name="textAreaLeft" fmla="*/ 0 w 116280"/>
                  <a:gd name="textAreaRight" fmla="*/ 117000 w 116280"/>
                  <a:gd name="textAreaTop" fmla="*/ 0 h 165600"/>
                  <a:gd name="textAreaBottom" fmla="*/ 166320 h 165600"/>
                </a:gdLst>
                <a:ahLst/>
                <a:rect l="textAreaLeft" t="textAreaTop" r="textAreaRight" b="textAreaBottom"/>
                <a:pathLst>
                  <a:path w="325" h="462">
                    <a:moveTo>
                      <a:pt x="325" y="0"/>
                    </a:moveTo>
                    <a:lnTo>
                      <a:pt x="0" y="384"/>
                    </a:lnTo>
                    <a:lnTo>
                      <a:pt x="4" y="462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71" name=""/>
              <p:cNvSpPr/>
              <p:nvPr/>
            </p:nvSpPr>
            <p:spPr>
              <a:xfrm>
                <a:off x="9550800" y="6663960"/>
                <a:ext cx="132480" cy="183600"/>
              </a:xfrm>
              <a:custGeom>
                <a:avLst/>
                <a:gdLst>
                  <a:gd name="textAreaLeft" fmla="*/ 0 w 132480"/>
                  <a:gd name="textAreaRight" fmla="*/ 133200 w 132480"/>
                  <a:gd name="textAreaTop" fmla="*/ 0 h 183600"/>
                  <a:gd name="textAreaBottom" fmla="*/ 184320 h 183600"/>
                </a:gdLst>
                <a:ahLst/>
                <a:rect l="textAreaLeft" t="textAreaTop" r="textAreaRight" b="textAreaBottom"/>
                <a:pathLst>
                  <a:path w="370" h="512">
                    <a:moveTo>
                      <a:pt x="370" y="0"/>
                    </a:moveTo>
                    <a:lnTo>
                      <a:pt x="0" y="420"/>
                    </a:lnTo>
                    <a:lnTo>
                      <a:pt x="11" y="51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72" name=""/>
              <p:cNvSpPr/>
              <p:nvPr/>
            </p:nvSpPr>
            <p:spPr>
              <a:xfrm>
                <a:off x="9380520" y="6717600"/>
                <a:ext cx="125280" cy="144000"/>
              </a:xfrm>
              <a:custGeom>
                <a:avLst/>
                <a:gdLst>
                  <a:gd name="textAreaLeft" fmla="*/ 0 w 125280"/>
                  <a:gd name="textAreaRight" fmla="*/ 126000 w 125280"/>
                  <a:gd name="textAreaTop" fmla="*/ 0 h 144000"/>
                  <a:gd name="textAreaBottom" fmla="*/ 144720 h 144000"/>
                </a:gdLst>
                <a:ahLst/>
                <a:rect l="textAreaLeft" t="textAreaTop" r="textAreaRight" b="textAreaBottom"/>
                <a:pathLst>
                  <a:path w="350" h="402">
                    <a:moveTo>
                      <a:pt x="0" y="0"/>
                    </a:moveTo>
                    <a:lnTo>
                      <a:pt x="350" y="345"/>
                    </a:lnTo>
                    <a:lnTo>
                      <a:pt x="339" y="4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73" name=""/>
              <p:cNvSpPr/>
              <p:nvPr/>
            </p:nvSpPr>
            <p:spPr>
              <a:xfrm>
                <a:off x="9466920" y="6502680"/>
                <a:ext cx="123840" cy="655920"/>
              </a:xfrm>
              <a:custGeom>
                <a:avLst/>
                <a:gdLst>
                  <a:gd name="textAreaLeft" fmla="*/ 0 w 123840"/>
                  <a:gd name="textAreaRight" fmla="*/ 124560 w 123840"/>
                  <a:gd name="textAreaTop" fmla="*/ 0 h 655920"/>
                  <a:gd name="textAreaBottom" fmla="*/ 656640 h 655920"/>
                </a:gdLst>
                <a:ahLst/>
                <a:rect l="textAreaLeft" t="textAreaTop" r="textAreaRight" b="textAreaBottom"/>
                <a:pathLst>
                  <a:path w="346" h="1824">
                    <a:moveTo>
                      <a:pt x="170" y="0"/>
                    </a:moveTo>
                    <a:lnTo>
                      <a:pt x="346" y="1824"/>
                    </a:lnTo>
                    <a:lnTo>
                      <a:pt x="0" y="1824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6632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trike="noStrike" u="none">
                  <a:solidFill>
                    <a:srgbClr val="ffffff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</p:grp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85424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dt" idx="13"/>
          </p:nvPr>
        </p:nvSpPr>
        <p:spPr>
          <a:xfrm>
            <a:off x="27720" y="7272000"/>
            <a:ext cx="234756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ftr" idx="14"/>
          </p:nvPr>
        </p:nvSpPr>
        <p:spPr>
          <a:xfrm>
            <a:off x="3447360" y="7272000"/>
            <a:ext cx="319428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sldNum" idx="15"/>
          </p:nvPr>
        </p:nvSpPr>
        <p:spPr>
          <a:xfrm>
            <a:off x="7587720" y="7254720"/>
            <a:ext cx="234756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CACE1E8-F105-4586-B9A1-BA4BD23BC8B1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88000" y="1727280"/>
            <a:ext cx="8927280" cy="178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Школа здоровья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3420000" y="5326920"/>
            <a:ext cx="5615280" cy="97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ГАУЗ СО «ДГБ №15» ООМПНОО №2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261720"/>
            <a:ext cx="9071280" cy="13410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Чтобы быть здоровым и красивым!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200" cy="485424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Здоровый образ жизни прививается с детства.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Именно в семье закладываются первые представления о правильном питании, физической актиности, режиме дня и отношении к своему здоровью.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5090760" y="1977840"/>
            <a:ext cx="4088880" cy="4141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B31AC73-6017-4950-98CB-7BB3E8961F36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300600"/>
            <a:ext cx="9071280" cy="126288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Совметстные привычки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200" cy="485424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Когда родители вместе с детьми делают зарядку, уляют на свежем воздухе, выбирают полезные продукты и соблюдают режим сна, это становится нормой для ребенка. Он восптинимает заботу о себе как естественную часть жизни.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4930560" y="2880000"/>
            <a:ext cx="4760640" cy="215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007E18C-1186-40F5-A9F8-8E6990A1CC63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300600"/>
            <a:ext cx="9071280" cy="126288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Личный пример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152680" y="1769040"/>
            <a:ext cx="4426200" cy="485424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Дети склонны копировать поведение взрослых. Если родители сами ведут активный образ жизни, не имеют вредных привычек и следят за питанием, ребенок с большой вероятностью перенимает эти ценности.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707400" y="2160000"/>
            <a:ext cx="4512240" cy="302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5E88226-56AD-4254-9CA2-069D08B862CB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300600"/>
            <a:ext cx="9071280" cy="126288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Формирование ответственности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200" cy="485424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В семье учат не только «</a:t>
            </a:r>
            <a:r>
              <a:rPr b="0" i="1" lang="ru-RU" sz="3200" strike="noStrike" u="none">
                <a:solidFill>
                  <a:srgbClr val="000000"/>
                </a:solidFill>
                <a:uFillTx/>
                <a:latin typeface="Arial"/>
              </a:rPr>
              <a:t>что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» делать, но и «</a:t>
            </a:r>
            <a:r>
              <a:rPr b="0" i="1" lang="ru-RU" sz="3200" strike="noStrike" u="none">
                <a:solidFill>
                  <a:srgbClr val="000000"/>
                </a:solidFill>
                <a:uFillTx/>
                <a:latin typeface="Arial"/>
              </a:rPr>
              <a:t>почему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». Объясняя пользу овощей, спорта и полноценного отдыха, родители помогают ребенку осознанно подходть к своему здоровью, а не просто следовать запретам.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5040000" y="2619000"/>
            <a:ext cx="4860000" cy="332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D0EB846-61D8-4D8B-8DC7-3F5B4591EB3F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300600"/>
            <a:ext cx="9071280" cy="126288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Психологический комфорт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152680" y="1769040"/>
            <a:ext cx="4426200" cy="485424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Здоровый образ жизни в семье — это не только про тело, но и про атмосферу. Поддержка, отсутствие стрессов и теплые отношения напрямую влияют на иммунитет и общее самочувствие.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360000" y="2160000"/>
            <a:ext cx="4872240" cy="2936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5A042CE-76FD-447E-AD72-8E4E2972886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468000" y="544320"/>
            <a:ext cx="9071280" cy="485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Привычки, полученные в детстве, остаются с человеком навсегда, помогая ему легче справляться с трудностями  и сохранять здоровье во взрослом возрасте.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1684E58-5AC3-4E29-9711-7F23673A4C5A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LibreOffice/24.8.4.2$Linux_X86_64 LibreOffice_project/480$Build-2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2026-05-15T12:23:43Z</dcterms:created>
  <dc:creator/>
  <dc:description>This work is licensed under a Creative Commons 0 License.
It makes use of the works of kka_libo_design@ashisuto.co.jp.</dc:description>
  <dc:language>ru-RU</dc:language>
  <cp:lastModifiedBy/>
  <dcterms:modified xsi:type="dcterms:W3CDTF">2026-05-18T10:24:09Z</dcterms:modified>
  <cp:revision>3</cp:revision>
  <dc:subject/>
  <dc:title>Nature Illustration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