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курения вейпов, употребления алкоголя и наркотиков: обзор основных рисков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Вейпы, алкоголь и наркотики наносят серьёзный вред здоровью подростков, формируя опасные зависимости.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67604"/>
            <a:ext cx="10121400" cy="79631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вредным привычкам для подростков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популярные здоровые занятия для подростков, способствующие развитию, социализации и укреплению здоровья, предотвращая формирование вредных привычек.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позитивные занятия помогает подросткам укреплять здоровье и эффективнее сопротивляться негативным влияниям.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 по профилактике вредных привычек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употребления для здоровья и социальной жизни
</a:t>
            </a:r>
            <a:endParaRPr lang="en-US" sz="3594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приводит к ухудшению здоровья, появлению проблем в семье и потерям в коллективе сверстников.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здоровья, социальных и образовательных возможностей, разрушение личности вследствие зависимости и связанных осложнений.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Усугубление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болезни усугубляются, появляются юридические трудности, ослабление социальных связей и ухудшение психологического состояния.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критического мышления и уверенного отказа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говорить «нет» помогает подросткам сохранять контроль над жизнью и здоровьем, используя чёткие и уверенные фразы, которые подчёркивают их личную позицию и ценности.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собственном выборе снижает вероятность поддаться вредным привычкам, укрепляя внутренние убеждения и предотвращая негативное влияние окружающей среды.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позволяет подросткам осознавать истинный вред вредных привычек и противостоять давлению со стороны общества, рекламы и сверстников.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при проблемах зависимости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родителям важно для получения эмоциональной поддержки и совместного поиска решения проблемы зависимости у подростка.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психологи способны обеспечить профессиональное сопровождение и помочь выработать стратегии преодоления зависимости.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предоставляют медицинскую помощь и проводят лечение, необходимое для восстановления здоровья и возвращения к нормальной жизни.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своем будущем начинается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главный капитал подростка. Избегая веществ, наносящих вред, и выбирая активные, позитивные занятия, юноши и девушки строят фундамент для успешной и полноценной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6634" y="0"/>
            <a:ext cx="807033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выбирают вредные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привлекают вейпы как безопасная альтернатива, алкоголь и наркотики — для расслабления. Социальные мифы и давление часто приводят к экспериментам, увеличивая риски для развития мозга и организма.
</a:t>
            </a:r>
            <a:endParaRPr lang="en-US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вред вейпинга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Вейпинг содержит никотин — вещество, вызывающее сильную зависимость и негативно влияющее на незрелый подростковый мозг, ухудшая память и внимание.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вейп-жидкостей образуются канцерогены — формальдегид и ацетальдегид, которые повреждают клетки и повышают риск онкологических заболеваний.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добавки в жидкостях безопасны для еды, но при вдыхании вызывают раздражение, аллергии и хронические воспалительные процессы в лёгких.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4" y="2681145"/>
            <a:ext cx="7346400" cy="31423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679669"/>
            <a:ext cx="7353300" cy="31452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978424" y="6262575"/>
            <a:ext cx="73464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«Вейперская болезнь» — тяжёлое поражение лёгких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4" y="7252075"/>
            <a:ext cx="73464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EVALI проявляется одышкой, кашлем и болью в груди, требует госпитализации и иногда искусственной вентиляции лёгких. Это опасное состояние связано с токсинами из вейпов.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9150874" y="6262575"/>
            <a:ext cx="73464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бронхиолит и рубцевание дыхательных путей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150874" y="7252075"/>
            <a:ext cx="73464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вейпинг вызывает воспаление и сужение мелких бронхов. Рубцовый процесс затрудняет дыхание и приводит к длительным проблемам с лёгкими.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вейпинг влияет на лёгкие подростков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никотина на мозг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снижение памяти и концентрации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никотин значительно ухудшает память и концентрацию у подростков. Эти изменения происходят быстро, влияя на учебные способности и поведение в школе.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никотиновых солей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Никотиновые соли облегчают процесс вдыхания, что ускоряет привыкание. Это приводит к ещё более выраженному ухудшению когнитивных функций и создает большую зависимость у молодых людей.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последствия употребления алкоголя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алкоголя на различные органы и выраженные внешние симптомы у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приводит к необратимым нарушениям работы жизненно важных органов и ухудшению внешнего вида.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риски употребления наркотиков для подростков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проба наркотиков может оказаться смертельной из-за высокой токсичности и отсутствия контроля над дозировкой.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6–12 месяцев регулярного употребления происходят серьёзные изменения личности и социальная деградация.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 подростков развивается в 2–3 раза быстрее, чем у взрослых, что связано с высокой пластичностью мозга.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Ломка вызывает мучительные физические и психологические симптомы, нарушая способность к обучению и нормальной жизни.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мифы, поддерживающие вредные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мифы, такие как «помогает расслабиться» и «в компании это принято», побуждают подростков к экспериментам несмотря на риски.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деле стресс эффективнее снимать спортом и хобби, а настоящие друзья не заставят рисковать здоровьем ради вредных привычек.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 привычек несёт растущий риск для здоровья и социальной жизни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Наркотики вызывают наиболее быструю и серьёзную зависимость, за ними следуют никотин и алкоголь с меньшим, но значимым риском.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зависимости: вейпы, алкоголь, наркотики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Подростковые клинические исследования,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2025-11-17T10:39:45Z</dcterms:created>
  <dcterms:modified xsi:type="dcterms:W3CDTF">2025-11-17T10:39:45Z</dcterms:modified>
</cp:coreProperties>
</file>