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318" r:id="rId2"/>
    <p:sldId id="319" r:id="rId3"/>
    <p:sldId id="320" r:id="rId4"/>
    <p:sldId id="321" r:id="rId5"/>
    <p:sldId id="327" r:id="rId6"/>
    <p:sldId id="322" r:id="rId7"/>
    <p:sldId id="323" r:id="rId8"/>
    <p:sldId id="324" r:id="rId9"/>
    <p:sldId id="325" r:id="rId10"/>
    <p:sldId id="294" r:id="rId11"/>
    <p:sldId id="29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7" autoAdjust="0"/>
    <p:restoredTop sz="94660"/>
  </p:normalViewPr>
  <p:slideViewPr>
    <p:cSldViewPr>
      <p:cViewPr varScale="1">
        <p:scale>
          <a:sx n="110" d="100"/>
          <a:sy n="110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2345"/>
            <a:ext cx="7772400" cy="1470025"/>
          </a:xfrm>
        </p:spPr>
        <p:txBody>
          <a:bodyPr anchor="b"/>
          <a:lstStyle>
            <a:lvl1pPr>
              <a:defRPr lang="bs-Latn-BA" sz="5400" b="1" kern="1200" dirty="0">
                <a:ln w="19050">
                  <a:solidFill>
                    <a:schemeClr val="bg1"/>
                  </a:solidFill>
                </a:ln>
                <a:solidFill>
                  <a:schemeClr val="bg1"/>
                </a:solidFill>
                <a:latin typeface="Microsoft New Tai Lue" pitchFamily="34" charset="0"/>
                <a:ea typeface="+mj-ea"/>
                <a:cs typeface="Microsoft New Tai Lue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86944"/>
            <a:ext cx="6400800" cy="5040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5F3C5-7582-4D6B-886D-E4858EE636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0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E9E3-C882-476B-A64A-B885C250F3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460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C6163-11B3-4678-854C-1B583F9386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168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>
            <a:lvl1pPr>
              <a:defRPr lang="bs-Latn-BA" sz="5400" b="1" kern="1200" dirty="0">
                <a:ln w="19050">
                  <a:solidFill>
                    <a:schemeClr val="bg1"/>
                  </a:solidFill>
                </a:ln>
                <a:solidFill>
                  <a:schemeClr val="bg1"/>
                </a:solidFill>
                <a:latin typeface="Microsoft New Tai Lue" pitchFamily="34" charset="0"/>
                <a:ea typeface="+mj-ea"/>
                <a:cs typeface="Microsoft New Tai Lue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  <a:lvl2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2pPr>
            <a:lvl3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3pPr>
            <a:lvl4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4pPr>
            <a:lvl5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5138" y="624840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2138" y="624840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1138" y="624840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fld id="{1B77C21D-020A-4674-8695-F55878CBE4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633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61048"/>
            <a:ext cx="7772400" cy="432048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3FD56-3376-4F0A-8F65-5591B9F843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455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52CC1-C712-4ECD-9245-DB52403A68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931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B73B9-A056-40C5-BDB4-1E55214DE1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723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69917-4C6F-4DB4-B6AB-7D3C8FF9BE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62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D5D2C-2298-4163-828C-CCD7C0C202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111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3D647-85A4-4DB2-A054-FAF565AE9D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665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bs-Latn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7A087-B1C2-4CE4-9596-08086218AB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52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ru-RU" altLang="ru-RU"/>
              <a:t>Образец заголовка</a:t>
            </a:r>
            <a:endParaRPr lang="bs-Latn-BA" altLang="ru-R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57338"/>
            <a:ext cx="8229600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bs-Latn-BA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372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B5CCA2-83F1-40DB-ACE3-C8561CE501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bs-Latn-BA" sz="5400" b="1" kern="1200" dirty="0">
          <a:ln w="19050">
            <a:solidFill>
              <a:schemeClr val="bg1"/>
            </a:solidFill>
          </a:ln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New Tai Lue" pitchFamily="34" charset="0"/>
          <a:cs typeface="Microsoft New Tai Lue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question.ru/questions/71738/kakov-realnyi-vred-elektronnykh-sigaret" TargetMode="External"/><Relationship Id="rId7" Type="http://schemas.openxmlformats.org/officeDocument/2006/relationships/hyperlink" Target="http://kurinekuri.ru/imgarticles/20141223202040702.jpg" TargetMode="External"/><Relationship Id="rId2" Type="http://schemas.openxmlformats.org/officeDocument/2006/relationships/hyperlink" Target="https://ru.wikipedia.org/wiki/&#1069;&#1083;&#1077;&#1082;&#1090;&#1088;&#1086;&#1085;&#1085;&#1072;&#1103;_&#1089;&#1080;&#1075;&#1072;&#1088;&#1077;&#1090;&#1072;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ez-zavisimostey.com/wp-content/uploads/2017/11/e-cigarette2-1024x549.jpg" TargetMode="External"/><Relationship Id="rId5" Type="http://schemas.openxmlformats.org/officeDocument/2006/relationships/hyperlink" Target="http://www.polymia.by/wp-content/uploads/2016/08/213731-02.jpg" TargetMode="External"/><Relationship Id="rId4" Type="http://schemas.openxmlformats.org/officeDocument/2006/relationships/hyperlink" Target="https://vipmag.by/stati_ob_elektronnykh_sigaretakh/vredna_li_elektronnaya_sigareta1_id21216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Факты «за»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- Если вам просто необходимо взбодриться или активизировать работу мозга, энергетики отлично подходят для этих целей.</a:t>
            </a:r>
          </a:p>
          <a:p>
            <a:r>
              <a:rPr lang="ru-RU" sz="1800" dirty="0"/>
              <a:t>- Вы можете найти напиток соответственно своим потребностям. </a:t>
            </a:r>
            <a:r>
              <a:rPr lang="ru-RU" sz="1800" dirty="0" err="1"/>
              <a:t>Энерготоники</a:t>
            </a:r>
            <a:r>
              <a:rPr lang="ru-RU" sz="1800" dirty="0"/>
              <a:t> делятся на группы для людей с разными потребностями: в одних больше кофеина, в других — витаминов и углеводов. "Кофейные" напитки подходят заядлым </a:t>
            </a:r>
            <a:r>
              <a:rPr lang="ru-RU" sz="1800" dirty="0" err="1"/>
              <a:t>трудоголикам</a:t>
            </a:r>
            <a:r>
              <a:rPr lang="ru-RU" sz="1800" dirty="0"/>
              <a:t> и студентам, которые работают или занимаются по ночам, а "витаминно-углеводные" — активным людям, предпочитающим проводить свободное время в спортзале.</a:t>
            </a:r>
          </a:p>
          <a:p>
            <a:r>
              <a:rPr lang="ru-RU" sz="1800" dirty="0"/>
              <a:t>- В энергетиках есть комплекс витаминов и глюкоза. О пользе витаминов говорить не приходится. Глюкоза быстро всасывается в кровь, включается в окислительные процессы и доставляет энергию к мышцам, мозгу и другим жизненно важным органам.</a:t>
            </a:r>
          </a:p>
          <a:p>
            <a:r>
              <a:rPr lang="ru-RU" sz="1800" dirty="0"/>
              <a:t>- Эффект от принятия кофе действует 1-2 часа, от энергетиков – 3-4. Кроме того, почти все энергетики газированные, что ускоряет их воздействие – это третье отличие от кофе.</a:t>
            </a:r>
          </a:p>
          <a:p>
            <a:r>
              <a:rPr lang="ru-RU" sz="1800" dirty="0"/>
              <a:t>- Упаковка позволяет употреблять энергетики в любых ситуациях (</a:t>
            </a:r>
            <a:r>
              <a:rPr lang="ru-RU" sz="1800" dirty="0" err="1"/>
              <a:t>танцпол</a:t>
            </a:r>
            <a:r>
              <a:rPr lang="ru-RU" sz="1800" dirty="0"/>
              <a:t>, автомобиль), что не всегда возможно с тем же кофе или чаем.</a:t>
            </a:r>
          </a:p>
        </p:txBody>
      </p:sp>
    </p:spTree>
    <p:extLst>
      <p:ext uri="{BB962C8B-B14F-4D97-AF65-F5344CB8AC3E}">
        <p14:creationId xmlns:p14="http://schemas.microsoft.com/office/powerpoint/2010/main" val="309422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229600" cy="16684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8000">
                <a:solidFill>
                  <a:schemeClr val="bg2"/>
                </a:solidFill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pPr>
              <a:defRPr/>
            </a:pPr>
            <a:r>
              <a:rPr lang="ru-RU"/>
              <a:t>Список источников</a:t>
            </a:r>
          </a:p>
        </p:txBody>
      </p:sp>
      <p:sp>
        <p:nvSpPr>
          <p:cNvPr id="38915" name="Объект 2"/>
          <p:cNvSpPr>
            <a:spLocks noGrp="1"/>
          </p:cNvSpPr>
          <p:nvPr>
            <p:ph idx="1"/>
          </p:nvPr>
        </p:nvSpPr>
        <p:spPr>
          <a:xfrm>
            <a:off x="468313" y="908050"/>
            <a:ext cx="8218487" cy="5218113"/>
          </a:xfrm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2"/>
              </a:rPr>
              <a:t>https://ru.wikipedia.org/wiki/</a:t>
            </a:r>
            <a:r>
              <a:rPr lang="ru-RU" sz="2400">
                <a:hlinkClick r:id="rId2"/>
              </a:rPr>
              <a:t>Электронная_сигарета</a:t>
            </a:r>
            <a:endParaRPr lang="ru-RU" sz="2400"/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3"/>
              </a:rPr>
              <a:t>https://thequestion.ru/questions/71738/kakov-realnyi-vred-elektronnykh-sigaret</a:t>
            </a:r>
            <a:endParaRPr lang="ru-RU" sz="2400"/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4"/>
              </a:rPr>
              <a:t>https://vipmag.by/stati_ob_elektronnykh_sigaretakh/vredna_li_elektronnaya_sigareta1_id21216/</a:t>
            </a:r>
            <a:endParaRPr lang="ru-RU" sz="2400"/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5"/>
              </a:rPr>
              <a:t>http://www.polymia.by/wp-content/uploads/2016/08/213731-02.jpg</a:t>
            </a:r>
            <a:endParaRPr lang="ru-RU" sz="2400"/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6"/>
              </a:rPr>
              <a:t>https://bez-zavisimostey.com/wp-content/uploads/2017/11/e-cigarette2-1024x549.jpg</a:t>
            </a:r>
            <a:endParaRPr lang="ru-RU" sz="2400"/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>
                <a:hlinkClick r:id="rId7"/>
              </a:rPr>
              <a:t>http://kurinekuri.ru/imgarticles/20141223202040702.jpg</a:t>
            </a:r>
            <a:endParaRPr lang="ru-RU" sz="2400"/>
          </a:p>
          <a:p>
            <a:pPr marL="457200" indent="-457200"/>
            <a:endParaRPr lang="ru-RU" sz="1600"/>
          </a:p>
          <a:p>
            <a:pPr marL="457200" indent="-457200"/>
            <a:endParaRPr lang="ru-RU" sz="1100"/>
          </a:p>
          <a:p>
            <a:pPr marL="457200" indent="-457200"/>
            <a:endParaRPr lang="ru-RU" sz="1100"/>
          </a:p>
          <a:p>
            <a:pPr marL="457200" indent="-457200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Факты «против»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/>
              <a:t>дети до 18 лет. Вред энергетиков для подростков и маленьких детей очень существенен, так как все системы их организма еще не окрепшие, а сердце находится в состоянии роста, поэтому возможен летальный исход;</a:t>
            </a:r>
          </a:p>
          <a:p>
            <a:r>
              <a:rPr lang="ru-RU" sz="1800" dirty="0"/>
              <a:t>люди с серьёзными болезнями, такими как гипертония, сахарный диабет, гастрит или язва желудка, хроническая депрессия и т. д.</a:t>
            </a:r>
          </a:p>
          <a:p>
            <a:r>
              <a:rPr lang="ru-RU" sz="1800" dirty="0"/>
              <a:t>Напитки можно употреблять строго дозировано. </a:t>
            </a:r>
            <a:r>
              <a:rPr lang="ru-RU" sz="1800" b="1" i="1" dirty="0"/>
              <a:t>Максимум – 2 банки в день.</a:t>
            </a:r>
            <a:r>
              <a:rPr lang="ru-RU" sz="1800" dirty="0"/>
              <a:t> В результате употребления напитка сверх нормы возможно значительное повышение артериального давления или уровня сахара в крови.</a:t>
            </a:r>
          </a:p>
          <a:p>
            <a:r>
              <a:rPr lang="ru-RU" sz="1800" dirty="0"/>
              <a:t>- Во Франции, Дании и Норвегии "энергетики" запрещены к продаже в продовольственных магазинах, они продаются только в аптеках, так как считаются лекарственным средством. А недавно власти Швеции начали расследование смертей трех человек, якобы наступивших после употребления энергетических напитков.</a:t>
            </a:r>
          </a:p>
          <a:p>
            <a:r>
              <a:rPr lang="ru-RU" sz="1800" dirty="0"/>
              <a:t>- Витамины, содержащиеся в </a:t>
            </a:r>
            <a:r>
              <a:rPr lang="ru-RU" sz="1800" dirty="0" err="1"/>
              <a:t>энерготониках</a:t>
            </a:r>
            <a:r>
              <a:rPr lang="ru-RU" sz="1800" dirty="0"/>
              <a:t>, не могут заменить </a:t>
            </a:r>
            <a:r>
              <a:rPr lang="ru-RU" sz="1800" dirty="0" err="1"/>
              <a:t>мультивитаминный</a:t>
            </a:r>
            <a:r>
              <a:rPr lang="ru-RU" sz="1800" dirty="0"/>
              <a:t> комплекс.</a:t>
            </a:r>
          </a:p>
          <a:p>
            <a:r>
              <a:rPr lang="ru-RU" sz="1800" dirty="0"/>
              <a:t>- Люди, имеющие проблемы с давлением или сердцем, должны избегать этих напитков.</a:t>
            </a:r>
          </a:p>
        </p:txBody>
      </p:sp>
    </p:spTree>
    <p:extLst>
      <p:ext uri="{BB962C8B-B14F-4D97-AF65-F5344CB8AC3E}">
        <p14:creationId xmlns:p14="http://schemas.microsoft.com/office/powerpoint/2010/main" val="295454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19256" cy="1143000"/>
          </a:xfrm>
        </p:spPr>
        <p:txBody>
          <a:bodyPr/>
          <a:lstStyle/>
          <a:p>
            <a:r>
              <a:rPr lang="ru-RU" dirty="0">
                <a:effectLst/>
              </a:rPr>
              <a:t>Факты «против»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786" y="1418192"/>
            <a:ext cx="8229600" cy="4568825"/>
          </a:xfrm>
        </p:spPr>
        <p:txBody>
          <a:bodyPr/>
          <a:lstStyle/>
          <a:p>
            <a:r>
              <a:rPr lang="ru-RU" sz="1800" dirty="0"/>
              <a:t>- Мнение, что тоник насыщает энергией, абсолютно неправомерно. Содержимое банки, как ключ, открывает дверь к внутренним резервам организма. Иными словами – банка не дает энергии, она высасывает ее из тебя. </a:t>
            </a:r>
            <a:r>
              <a:rPr lang="ru-RU" sz="1800" b="1" i="1" dirty="0"/>
              <a:t>Человек использует свои собственные ресурсы, а проще говоря, берет их у себя взаймы.</a:t>
            </a:r>
            <a:r>
              <a:rPr lang="ru-RU" sz="1800" dirty="0"/>
              <a:t> Долг, разумеется, рано или поздно приходится возвращать, расплачиваясь усталостью, бессонницей, раздражительностью и депрессией.</a:t>
            </a:r>
          </a:p>
          <a:p>
            <a:r>
              <a:rPr lang="ru-RU" sz="1800" dirty="0"/>
              <a:t>- Кофеин, содержащийся в тониках, как и всякий стимулирующий препарат, истощает нервную систему. Эффект от него длится в среднем от трех до пяти часов – после чего организму требуется передышка. Кроме того, кофеин вызывает привыкание.</a:t>
            </a:r>
          </a:p>
          <a:p>
            <a:r>
              <a:rPr lang="ru-RU" sz="1800" dirty="0"/>
              <a:t>- Энергетик, как напиток, содержащий сахар и кофеин, небезопасен для молодого организма.</a:t>
            </a:r>
          </a:p>
          <a:p>
            <a:r>
              <a:rPr lang="ru-RU" sz="1800" dirty="0"/>
              <a:t>- Многие энергетические напитки содержат в большом количестве витамин В, который способен вызывать учащенное сердцебиение и дрожь в руках и ногах.</a:t>
            </a:r>
          </a:p>
          <a:p>
            <a:r>
              <a:rPr lang="ru-RU" sz="1800" dirty="0"/>
              <a:t>- Любителям фитнеса стоит запомнить, что кофеин - хорошее мочегонное средство. А значит, употреблять напиток после тренировки, во время которой мы теряем воду, нельзя.</a:t>
            </a:r>
          </a:p>
          <a:p>
            <a:pPr lvl="0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4936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19256" cy="1143000"/>
          </a:xfrm>
        </p:spPr>
        <p:txBody>
          <a:bodyPr/>
          <a:lstStyle/>
          <a:p>
            <a:r>
              <a:rPr lang="ru-RU" dirty="0">
                <a:effectLst/>
              </a:rPr>
              <a:t>Факты «против»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786" y="1956519"/>
            <a:ext cx="8229600" cy="4568825"/>
          </a:xfrm>
        </p:spPr>
        <p:txBody>
          <a:bodyPr/>
          <a:lstStyle/>
          <a:p>
            <a:r>
              <a:rPr lang="ru-RU" sz="1800" dirty="0"/>
              <a:t>- В случае передозировки возможны побочные эффекты: тахикардия, психомоторное возбуждение, нервозность, депрессивное состояние.</a:t>
            </a:r>
          </a:p>
          <a:p>
            <a:r>
              <a:rPr lang="ru-RU" sz="1800" dirty="0"/>
              <a:t>- Тоники содержат таурин и </a:t>
            </a:r>
            <a:r>
              <a:rPr lang="ru-RU" sz="1800" dirty="0" err="1"/>
              <a:t>глюкуронолактон</a:t>
            </a:r>
            <a:r>
              <a:rPr lang="ru-RU" sz="1800" dirty="0"/>
              <a:t>. Содержание таурина в несколько раз выше, чем во всех остальных продуктах, количество </a:t>
            </a:r>
            <a:r>
              <a:rPr lang="ru-RU" sz="1800" dirty="0" err="1"/>
              <a:t>глюкуронолактона</a:t>
            </a:r>
            <a:r>
              <a:rPr lang="ru-RU" sz="1800" dirty="0"/>
              <a:t>, содержащееся в двух банках, может почти в 500 раз (!) превышать дневную дозу этого вещества. Как эти компоненты работают в таких дозах в нашем организме, неизвестно даже ученым. Непонятно, как они взаимодействуют и с кофеином. Именно поэтому эксперты Научного комитета по пище Европейского союза официально заявляют, что </a:t>
            </a:r>
            <a:r>
              <a:rPr lang="ru-RU" sz="1800" b="1" i="1" dirty="0"/>
              <a:t>безопасность использования в таких дозах таурина и </a:t>
            </a:r>
            <a:r>
              <a:rPr lang="ru-RU" sz="1800" b="1" i="1" dirty="0" err="1"/>
              <a:t>глюкуронолактона</a:t>
            </a:r>
            <a:r>
              <a:rPr lang="ru-RU" sz="1800" b="1" i="1" dirty="0"/>
              <a:t> не установлена и для этого необходимы дальнейшие изучения.</a:t>
            </a:r>
            <a:endParaRPr lang="ru-RU" sz="1800" dirty="0"/>
          </a:p>
          <a:p>
            <a:pPr lvl="0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7257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450" y="552450"/>
            <a:ext cx="5753100" cy="57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071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Правила употребления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Не превышайте суточную дозу кофеина - т.е. не пейте больше двух банок напитка. Ресурсы организма уже исчерпаны, а потому вместо желаемого эффекта вы ощутите побочные действия.</a:t>
            </a:r>
          </a:p>
          <a:p>
            <a:r>
              <a:rPr lang="ru-RU" sz="1800" dirty="0"/>
              <a:t>Когда прекращается действие напитка, организм нуждается в отдыхе для восстановления ресурсов.</a:t>
            </a:r>
          </a:p>
          <a:p>
            <a:r>
              <a:rPr lang="ru-RU" sz="1800" dirty="0"/>
              <a:t>Не пейте энергетические напитки после спортивной тренировки - как спорт, так и напитки повышают кровяное давление.</a:t>
            </a:r>
          </a:p>
          <a:p>
            <a:r>
              <a:rPr lang="ru-RU" sz="1800" dirty="0"/>
              <a:t>Энергетические напитки противопоказаны беременным женщинам, детям, подросткам, пожилым людям, людям, страдающим от гипертонии, сердечно-сосудистых заболеваний, глаукомы, расстройств сна, повышенной возбудимости и чувствительности к кофеину.</a:t>
            </a:r>
          </a:p>
          <a:p>
            <a:r>
              <a:rPr lang="ru-RU" sz="1800" dirty="0"/>
              <a:t>Кофеин выводится из крови через 3 - 5 часов, да и то лишь половина. Поэтому на протяжении 3-5 часов после употребления энергетиков воздерживайтесь от чая, кофе и других напитков, содержащих кофеин (чай, кофе). За это время половина кофеина, полученного с коктейлем, выводится из крови. Если вы проигнорируете эту рекомендацию, то превысите дозу, и последствия могут оказаться весьма плачевными.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444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Правила употребления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1916832"/>
            <a:ext cx="8229600" cy="4568825"/>
          </a:xfrm>
        </p:spPr>
        <p:txBody>
          <a:bodyPr/>
          <a:lstStyle/>
          <a:p>
            <a:r>
              <a:rPr lang="ru-RU" sz="1800" dirty="0"/>
              <a:t>Многие напитки высококалорийны. Энергетические напитки следует употреблять только перед тренировкой, а не после нее.</a:t>
            </a:r>
          </a:p>
          <a:p>
            <a:r>
              <a:rPr lang="ru-RU" sz="1800" dirty="0"/>
              <a:t>Энергетические напитки ни в коем случае нельзя смешивать с алкоголем (что часто делают завсегдатаи клубов). Кофеин повышает давление, а алкоголь еще более усиливает его действие. Результат - малопривлекательная перспектива гипертонического криза в очень скором времени.</a:t>
            </a:r>
          </a:p>
          <a:p>
            <a:r>
              <a:rPr lang="ru-RU" sz="1800" dirty="0"/>
              <a:t>По мнению медиков, энергетические напитки – не более чем витаминные заменители кофе, но только более опасные для здоровья. Фруктовые соки и глюкоза, содержащиеся во многих других продуктах, оказывают подобное действие. Так что выбирайте – пить энергетические напитки, или нет. Или лучше отдать предпочтение чашке кофе с любимой шоколадкой?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19979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effectLst/>
              </a:rPr>
              <a:t>Симптомы передозировки бодрящими напитками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/>
              <a:t>покраснение кожных покровов;</a:t>
            </a:r>
          </a:p>
          <a:p>
            <a:pPr lvl="0"/>
            <a:r>
              <a:rPr lang="ru-RU" sz="2000" dirty="0"/>
              <a:t>повышение давления;</a:t>
            </a:r>
          </a:p>
          <a:p>
            <a:pPr lvl="0"/>
            <a:r>
              <a:rPr lang="ru-RU" sz="2000" dirty="0"/>
              <a:t>дезориентация и тремор;</a:t>
            </a:r>
          </a:p>
          <a:p>
            <a:pPr lvl="0"/>
            <a:r>
              <a:rPr lang="ru-RU" sz="2000" dirty="0"/>
              <a:t>излишняя потливость;</a:t>
            </a:r>
          </a:p>
          <a:p>
            <a:pPr lvl="0"/>
            <a:r>
              <a:rPr lang="ru-RU" sz="2000" dirty="0"/>
              <a:t>бессонница;</a:t>
            </a:r>
          </a:p>
          <a:p>
            <a:pPr lvl="0"/>
            <a:r>
              <a:rPr lang="ru-RU" sz="2000" dirty="0"/>
              <a:t>агрессия по отношению к окружающим и излишняя раздражительность;</a:t>
            </a:r>
          </a:p>
          <a:p>
            <a:pPr lvl="0"/>
            <a:r>
              <a:rPr lang="ru-RU" sz="2000" dirty="0"/>
              <a:t>повторяющаяся диарея;</a:t>
            </a:r>
          </a:p>
          <a:p>
            <a:pPr lvl="0"/>
            <a:r>
              <a:rPr lang="ru-RU" sz="2000" dirty="0"/>
              <a:t>галлюцинации и заторможенность;</a:t>
            </a:r>
          </a:p>
          <a:p>
            <a:pPr lvl="0"/>
            <a:r>
              <a:rPr lang="ru-RU" sz="2000" dirty="0"/>
              <a:t>тахикардия;</a:t>
            </a:r>
          </a:p>
          <a:p>
            <a:pPr lvl="0"/>
            <a:r>
              <a:rPr lang="ru-RU" sz="2000" dirty="0"/>
              <a:t>сухость губ, повышенное мочеиспускание, что говорит об обезвоживании;</a:t>
            </a:r>
          </a:p>
          <a:p>
            <a:pPr lvl="0"/>
            <a:r>
              <a:rPr lang="ru-RU" sz="2000" dirty="0"/>
              <a:t>обморок.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2464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Напоследок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Напоследок хочется сказать, что не только энергетики повышают производительность и возвращают бодрость. Иногда, для того чтобы чувствовать себя полным сил, достаточно сменить рацион, есть больше зелени и фруктов, заняться спортом и пить достаточно воды. Именно эти факторы способствуют улучшению общего состояния. </a:t>
            </a:r>
            <a:r>
              <a:rPr lang="ru-RU" sz="2400" b="1" dirty="0"/>
              <a:t>Черпать же силы из энергетика лучше только тогда, когда присутствует острая необходимость.</a:t>
            </a:r>
            <a:r>
              <a:rPr lang="ru-RU" sz="2400" dirty="0"/>
              <a:t> В ситуациях, когда можно обойтись без него, стоит выбрать иной путь, учитывая, как энергетик влияет на организм.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1491877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-PowerPoint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medical06</Template>
  <TotalTime>6087</TotalTime>
  <Words>1184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Microsoft New Tai Lue</vt:lpstr>
      <vt:lpstr>Tahoma</vt:lpstr>
      <vt:lpstr>Medical-PowerPoint-Template</vt:lpstr>
      <vt:lpstr>Факты «за» энергетических напитков</vt:lpstr>
      <vt:lpstr>Факты «против» энергетических напитков</vt:lpstr>
      <vt:lpstr>Факты «против» энергетических напитков</vt:lpstr>
      <vt:lpstr>Факты «против» энергетических напитков</vt:lpstr>
      <vt:lpstr>Презентация PowerPoint</vt:lpstr>
      <vt:lpstr>Правила употребления энергетических напитков</vt:lpstr>
      <vt:lpstr>Правила употребления энергетических напитков</vt:lpstr>
      <vt:lpstr>Симптомы передозировки бодрящими напитками</vt:lpstr>
      <vt:lpstr>Напоследок</vt:lpstr>
      <vt:lpstr>Презентация PowerPoint</vt:lpstr>
      <vt:lpstr>Список источников</vt:lpstr>
    </vt:vector>
  </TitlesOfParts>
  <Company>Горковская СОШ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Парение, вейпинг  и курение</dc:title>
  <dc:creator>Озерова Е.А.</dc:creator>
  <cp:keywords>Марк</cp:keywords>
  <cp:lastModifiedBy>user</cp:lastModifiedBy>
  <cp:revision>32</cp:revision>
  <dcterms:created xsi:type="dcterms:W3CDTF">2017-01-18T15:32:30Z</dcterms:created>
  <dcterms:modified xsi:type="dcterms:W3CDTF">2026-05-13T06:28:56Z</dcterms:modified>
</cp:coreProperties>
</file>