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7" r:id="rId1"/>
  </p:sldMasterIdLst>
  <p:sldIdLst>
    <p:sldId id="256" r:id="rId2"/>
    <p:sldId id="257" r:id="rId3"/>
    <p:sldId id="264" r:id="rId4"/>
    <p:sldId id="258" r:id="rId5"/>
    <p:sldId id="259" r:id="rId6"/>
    <p:sldId id="260" r:id="rId7"/>
    <p:sldId id="261" r:id="rId8"/>
    <p:sldId id="262" r:id="rId9"/>
    <p:sldId id="266" r:id="rId10"/>
    <p:sldId id="278" r:id="rId11"/>
    <p:sldId id="279" r:id="rId12"/>
    <p:sldId id="298" r:id="rId13"/>
    <p:sldId id="299" r:id="rId14"/>
    <p:sldId id="300" r:id="rId15"/>
    <p:sldId id="272" r:id="rId16"/>
    <p:sldId id="295" r:id="rId17"/>
    <p:sldId id="267" r:id="rId18"/>
    <p:sldId id="268" r:id="rId19"/>
    <p:sldId id="273" r:id="rId20"/>
    <p:sldId id="274" r:id="rId21"/>
    <p:sldId id="275" r:id="rId22"/>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Tahoma" pitchFamily="34" charset="0"/>
        <a:ea typeface="+mn-ea"/>
        <a:cs typeface="+mn-cs"/>
      </a:defRPr>
    </a:lvl1pPr>
    <a:lvl2pPr marL="457200" algn="l" rtl="0" fontAlgn="base">
      <a:spcBef>
        <a:spcPct val="0"/>
      </a:spcBef>
      <a:spcAft>
        <a:spcPct val="0"/>
      </a:spcAft>
      <a:defRPr kern="1200">
        <a:solidFill>
          <a:schemeClr val="tx1"/>
        </a:solidFill>
        <a:latin typeface="Tahoma" pitchFamily="34" charset="0"/>
        <a:ea typeface="+mn-ea"/>
        <a:cs typeface="+mn-cs"/>
      </a:defRPr>
    </a:lvl2pPr>
    <a:lvl3pPr marL="914400" algn="l" rtl="0" fontAlgn="base">
      <a:spcBef>
        <a:spcPct val="0"/>
      </a:spcBef>
      <a:spcAft>
        <a:spcPct val="0"/>
      </a:spcAft>
      <a:defRPr kern="1200">
        <a:solidFill>
          <a:schemeClr val="tx1"/>
        </a:solidFill>
        <a:latin typeface="Tahoma" pitchFamily="34" charset="0"/>
        <a:ea typeface="+mn-ea"/>
        <a:cs typeface="+mn-cs"/>
      </a:defRPr>
    </a:lvl3pPr>
    <a:lvl4pPr marL="1371600" algn="l" rtl="0" fontAlgn="base">
      <a:spcBef>
        <a:spcPct val="0"/>
      </a:spcBef>
      <a:spcAft>
        <a:spcPct val="0"/>
      </a:spcAft>
      <a:defRPr kern="1200">
        <a:solidFill>
          <a:schemeClr val="tx1"/>
        </a:solidFill>
        <a:latin typeface="Tahoma" pitchFamily="34" charset="0"/>
        <a:ea typeface="+mn-ea"/>
        <a:cs typeface="+mn-cs"/>
      </a:defRPr>
    </a:lvl4pPr>
    <a:lvl5pPr marL="1828800" algn="l" rtl="0" fontAlgn="base">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37" autoAdjust="0"/>
    <p:restoredTop sz="94660"/>
  </p:normalViewPr>
  <p:slideViewPr>
    <p:cSldViewPr>
      <p:cViewPr varScale="1">
        <p:scale>
          <a:sx n="110" d="100"/>
          <a:sy n="110" d="100"/>
        </p:scale>
        <p:origin x="168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72345"/>
            <a:ext cx="7772400" cy="1470025"/>
          </a:xfrm>
        </p:spPr>
        <p:txBody>
          <a:bodyPr anchor="b"/>
          <a:lstStyle>
            <a:lvl1pPr>
              <a:defRPr lang="bs-Latn-BA" sz="5400" b="1" kern="1200" dirty="0">
                <a:ln w="19050">
                  <a:solidFill>
                    <a:schemeClr val="bg1"/>
                  </a:solidFill>
                </a:ln>
                <a:solidFill>
                  <a:schemeClr val="bg1"/>
                </a:solidFill>
                <a:latin typeface="Microsoft New Tai Lue" pitchFamily="34" charset="0"/>
                <a:ea typeface="+mj-ea"/>
                <a:cs typeface="Microsoft New Tai Lue" pitchFamily="34" charset="0"/>
              </a:defRPr>
            </a:lvl1pPr>
          </a:lstStyle>
          <a:p>
            <a:r>
              <a:rPr lang="ru-RU"/>
              <a:t>Образец заголовка</a:t>
            </a:r>
            <a:endParaRPr lang="bs-Latn-BA" dirty="0"/>
          </a:p>
        </p:txBody>
      </p:sp>
      <p:sp>
        <p:nvSpPr>
          <p:cNvPr id="3" name="Subtitle 2"/>
          <p:cNvSpPr>
            <a:spLocks noGrp="1"/>
          </p:cNvSpPr>
          <p:nvPr>
            <p:ph type="subTitle" idx="1"/>
          </p:nvPr>
        </p:nvSpPr>
        <p:spPr>
          <a:xfrm>
            <a:off x="1371600" y="3686944"/>
            <a:ext cx="6400800" cy="504056"/>
          </a:xfrm>
        </p:spPr>
        <p:txBody>
          <a:bodyPr/>
          <a:lstStyle>
            <a:lvl1pPr marL="0" indent="0" algn="ctr">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bs-Latn-BA" dirty="0"/>
          </a:p>
        </p:txBody>
      </p:sp>
      <p:sp>
        <p:nvSpPr>
          <p:cNvPr id="4" name="Date Placeholder 3"/>
          <p:cNvSpPr>
            <a:spLocks noGrp="1"/>
          </p:cNvSpPr>
          <p:nvPr>
            <p:ph type="dt" sz="half" idx="10"/>
          </p:nvPr>
        </p:nvSpPr>
        <p:spPr/>
        <p:txBody>
          <a:bodyPr/>
          <a:lstStyle>
            <a:lvl1pPr>
              <a:defRPr/>
            </a:lvl1pPr>
          </a:lstStyle>
          <a:p>
            <a:pPr>
              <a:defRPr/>
            </a:pPr>
            <a:endParaRPr lang="ru-RU" altLang="ru-RU"/>
          </a:p>
        </p:txBody>
      </p:sp>
      <p:sp>
        <p:nvSpPr>
          <p:cNvPr id="5" name="Footer Placeholder 4"/>
          <p:cNvSpPr>
            <a:spLocks noGrp="1"/>
          </p:cNvSpPr>
          <p:nvPr>
            <p:ph type="ftr" sz="quarter" idx="11"/>
          </p:nvPr>
        </p:nvSpPr>
        <p:spPr/>
        <p:txBody>
          <a:bodyPr/>
          <a:lstStyle>
            <a:lvl1pPr>
              <a:defRPr/>
            </a:lvl1pPr>
          </a:lstStyle>
          <a:p>
            <a:pPr>
              <a:defRPr/>
            </a:pPr>
            <a:endParaRPr lang="ru-RU" altLang="ru-RU"/>
          </a:p>
        </p:txBody>
      </p:sp>
      <p:sp>
        <p:nvSpPr>
          <p:cNvPr id="6" name="Slide Number Placeholder 5"/>
          <p:cNvSpPr>
            <a:spLocks noGrp="1"/>
          </p:cNvSpPr>
          <p:nvPr>
            <p:ph type="sldNum" sz="quarter" idx="12"/>
          </p:nvPr>
        </p:nvSpPr>
        <p:spPr/>
        <p:txBody>
          <a:bodyPr/>
          <a:lstStyle>
            <a:lvl1pPr>
              <a:defRPr/>
            </a:lvl1pPr>
          </a:lstStyle>
          <a:p>
            <a:pPr>
              <a:defRPr/>
            </a:pPr>
            <a:fld id="{BEB5F3C5-7582-4D6B-886D-E4858EE636E3}" type="slidenum">
              <a:rPr lang="ru-RU" altLang="ru-RU"/>
              <a:pPr>
                <a:defRPr/>
              </a:pPr>
              <a:t>‹#›</a:t>
            </a:fld>
            <a:endParaRPr lang="ru-RU" altLang="ru-RU"/>
          </a:p>
        </p:txBody>
      </p:sp>
    </p:spTree>
    <p:extLst>
      <p:ext uri="{BB962C8B-B14F-4D97-AF65-F5344CB8AC3E}">
        <p14:creationId xmlns:p14="http://schemas.microsoft.com/office/powerpoint/2010/main" val="312000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bs-Latn-BA"/>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bs-Latn-BA"/>
          </a:p>
        </p:txBody>
      </p:sp>
      <p:sp>
        <p:nvSpPr>
          <p:cNvPr id="4" name="Date Placeholder 3"/>
          <p:cNvSpPr>
            <a:spLocks noGrp="1"/>
          </p:cNvSpPr>
          <p:nvPr>
            <p:ph type="dt" sz="half" idx="10"/>
          </p:nvPr>
        </p:nvSpPr>
        <p:spPr/>
        <p:txBody>
          <a:bodyPr/>
          <a:lstStyle>
            <a:lvl1pPr>
              <a:defRPr/>
            </a:lvl1pPr>
          </a:lstStyle>
          <a:p>
            <a:pPr>
              <a:defRPr/>
            </a:pPr>
            <a:endParaRPr lang="ru-RU" altLang="ru-RU"/>
          </a:p>
        </p:txBody>
      </p:sp>
      <p:sp>
        <p:nvSpPr>
          <p:cNvPr id="5" name="Footer Placeholder 4"/>
          <p:cNvSpPr>
            <a:spLocks noGrp="1"/>
          </p:cNvSpPr>
          <p:nvPr>
            <p:ph type="ftr" sz="quarter" idx="11"/>
          </p:nvPr>
        </p:nvSpPr>
        <p:spPr/>
        <p:txBody>
          <a:bodyPr/>
          <a:lstStyle>
            <a:lvl1pPr>
              <a:defRPr/>
            </a:lvl1pPr>
          </a:lstStyle>
          <a:p>
            <a:pPr>
              <a:defRPr/>
            </a:pPr>
            <a:endParaRPr lang="ru-RU" altLang="ru-RU"/>
          </a:p>
        </p:txBody>
      </p:sp>
      <p:sp>
        <p:nvSpPr>
          <p:cNvPr id="6" name="Slide Number Placeholder 5"/>
          <p:cNvSpPr>
            <a:spLocks noGrp="1"/>
          </p:cNvSpPr>
          <p:nvPr>
            <p:ph type="sldNum" sz="quarter" idx="12"/>
          </p:nvPr>
        </p:nvSpPr>
        <p:spPr/>
        <p:txBody>
          <a:bodyPr/>
          <a:lstStyle>
            <a:lvl1pPr>
              <a:defRPr/>
            </a:lvl1pPr>
          </a:lstStyle>
          <a:p>
            <a:pPr>
              <a:defRPr/>
            </a:pPr>
            <a:fld id="{804FE9E3-C882-476B-A64A-B885C250F3B6}" type="slidenum">
              <a:rPr lang="ru-RU" altLang="ru-RU"/>
              <a:pPr>
                <a:defRPr/>
              </a:pPr>
              <a:t>‹#›</a:t>
            </a:fld>
            <a:endParaRPr lang="ru-RU" altLang="ru-RU"/>
          </a:p>
        </p:txBody>
      </p:sp>
    </p:spTree>
    <p:extLst>
      <p:ext uri="{BB962C8B-B14F-4D97-AF65-F5344CB8AC3E}">
        <p14:creationId xmlns:p14="http://schemas.microsoft.com/office/powerpoint/2010/main" val="29946005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a:t>Образец заголовка</a:t>
            </a:r>
            <a:endParaRPr lang="bs-Latn-B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bs-Latn-BA"/>
          </a:p>
        </p:txBody>
      </p:sp>
      <p:sp>
        <p:nvSpPr>
          <p:cNvPr id="4" name="Date Placeholder 3"/>
          <p:cNvSpPr>
            <a:spLocks noGrp="1"/>
          </p:cNvSpPr>
          <p:nvPr>
            <p:ph type="dt" sz="half" idx="10"/>
          </p:nvPr>
        </p:nvSpPr>
        <p:spPr/>
        <p:txBody>
          <a:bodyPr/>
          <a:lstStyle>
            <a:lvl1pPr>
              <a:defRPr/>
            </a:lvl1pPr>
          </a:lstStyle>
          <a:p>
            <a:pPr>
              <a:defRPr/>
            </a:pPr>
            <a:endParaRPr lang="ru-RU" altLang="ru-RU"/>
          </a:p>
        </p:txBody>
      </p:sp>
      <p:sp>
        <p:nvSpPr>
          <p:cNvPr id="5" name="Footer Placeholder 4"/>
          <p:cNvSpPr>
            <a:spLocks noGrp="1"/>
          </p:cNvSpPr>
          <p:nvPr>
            <p:ph type="ftr" sz="quarter" idx="11"/>
          </p:nvPr>
        </p:nvSpPr>
        <p:spPr/>
        <p:txBody>
          <a:bodyPr/>
          <a:lstStyle>
            <a:lvl1pPr>
              <a:defRPr/>
            </a:lvl1pPr>
          </a:lstStyle>
          <a:p>
            <a:pPr>
              <a:defRPr/>
            </a:pPr>
            <a:endParaRPr lang="ru-RU" altLang="ru-RU"/>
          </a:p>
        </p:txBody>
      </p:sp>
      <p:sp>
        <p:nvSpPr>
          <p:cNvPr id="6" name="Slide Number Placeholder 5"/>
          <p:cNvSpPr>
            <a:spLocks noGrp="1"/>
          </p:cNvSpPr>
          <p:nvPr>
            <p:ph type="sldNum" sz="quarter" idx="12"/>
          </p:nvPr>
        </p:nvSpPr>
        <p:spPr/>
        <p:txBody>
          <a:bodyPr/>
          <a:lstStyle>
            <a:lvl1pPr>
              <a:defRPr/>
            </a:lvl1pPr>
          </a:lstStyle>
          <a:p>
            <a:pPr>
              <a:defRPr/>
            </a:pPr>
            <a:fld id="{FF2C6163-11B3-4678-854C-1B583F93868A}" type="slidenum">
              <a:rPr lang="ru-RU" altLang="ru-RU"/>
              <a:pPr>
                <a:defRPr/>
              </a:pPr>
              <a:t>‹#›</a:t>
            </a:fld>
            <a:endParaRPr lang="ru-RU" altLang="ru-RU"/>
          </a:p>
        </p:txBody>
      </p:sp>
    </p:spTree>
    <p:extLst>
      <p:ext uri="{BB962C8B-B14F-4D97-AF65-F5344CB8AC3E}">
        <p14:creationId xmlns:p14="http://schemas.microsoft.com/office/powerpoint/2010/main" val="8816859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19256" cy="1143000"/>
          </a:xfrm>
        </p:spPr>
        <p:txBody>
          <a:bodyPr/>
          <a:lstStyle>
            <a:lvl1pPr>
              <a:defRPr lang="bs-Latn-BA" sz="5400" b="1" kern="1200" dirty="0">
                <a:ln w="19050">
                  <a:solidFill>
                    <a:schemeClr val="bg1"/>
                  </a:solidFill>
                </a:ln>
                <a:solidFill>
                  <a:schemeClr val="bg1"/>
                </a:solidFill>
                <a:latin typeface="Microsoft New Tai Lue" pitchFamily="34" charset="0"/>
                <a:ea typeface="+mj-ea"/>
                <a:cs typeface="Microsoft New Tai Lue" pitchFamily="34" charset="0"/>
              </a:defRPr>
            </a:lvl1pPr>
          </a:lstStyle>
          <a:p>
            <a:r>
              <a:rPr lang="ru-RU"/>
              <a:t>Образец заголовка</a:t>
            </a:r>
            <a:endParaRPr lang="bs-Latn-BA" dirty="0"/>
          </a:p>
        </p:txBody>
      </p:sp>
      <p:sp>
        <p:nvSpPr>
          <p:cNvPr id="3" name="Content Placeholder 2"/>
          <p:cNvSpPr>
            <a:spLocks noGrp="1"/>
          </p:cNvSpPr>
          <p:nvPr>
            <p:ph idx="1"/>
          </p:nvPr>
        </p:nvSpPr>
        <p:spPr/>
        <p:txBody>
          <a:bodyPr/>
          <a:lstStyle>
            <a:lvl1pPr>
              <a:defRPr>
                <a:solidFill>
                  <a:schemeClr val="bg1"/>
                </a:solidFill>
                <a:latin typeface="Microsoft New Tai Lue" pitchFamily="34" charset="0"/>
                <a:cs typeface="Microsoft New Tai Lue" pitchFamily="34" charset="0"/>
              </a:defRPr>
            </a:lvl1pPr>
            <a:lvl2pPr>
              <a:defRPr>
                <a:solidFill>
                  <a:schemeClr val="bg1"/>
                </a:solidFill>
                <a:latin typeface="Microsoft New Tai Lue" pitchFamily="34" charset="0"/>
                <a:cs typeface="Microsoft New Tai Lue" pitchFamily="34" charset="0"/>
              </a:defRPr>
            </a:lvl2pPr>
            <a:lvl3pPr>
              <a:defRPr>
                <a:solidFill>
                  <a:schemeClr val="bg1"/>
                </a:solidFill>
                <a:latin typeface="Microsoft New Tai Lue" pitchFamily="34" charset="0"/>
                <a:cs typeface="Microsoft New Tai Lue" pitchFamily="34" charset="0"/>
              </a:defRPr>
            </a:lvl3pPr>
            <a:lvl4pPr>
              <a:defRPr>
                <a:solidFill>
                  <a:schemeClr val="bg1"/>
                </a:solidFill>
                <a:latin typeface="Microsoft New Tai Lue" pitchFamily="34" charset="0"/>
                <a:cs typeface="Microsoft New Tai Lue" pitchFamily="34" charset="0"/>
              </a:defRPr>
            </a:lvl4pPr>
            <a:lvl5pPr>
              <a:defRPr>
                <a:solidFill>
                  <a:schemeClr val="bg1"/>
                </a:solidFill>
                <a:latin typeface="Microsoft New Tai Lue" pitchFamily="34" charset="0"/>
                <a:cs typeface="Microsoft New Tai Lue" pitchFamily="34" charset="0"/>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bs-Latn-BA" dirty="0"/>
          </a:p>
        </p:txBody>
      </p:sp>
      <p:sp>
        <p:nvSpPr>
          <p:cNvPr id="4" name="Date Placeholder 3"/>
          <p:cNvSpPr>
            <a:spLocks noGrp="1"/>
          </p:cNvSpPr>
          <p:nvPr>
            <p:ph type="dt" sz="half" idx="10"/>
          </p:nvPr>
        </p:nvSpPr>
        <p:spPr>
          <a:xfrm>
            <a:off x="465138" y="6248400"/>
            <a:ext cx="2133600" cy="365125"/>
          </a:xfrm>
        </p:spPr>
        <p:txBody>
          <a:bodyPr/>
          <a:lstStyle>
            <a:lvl1pPr>
              <a:defRPr>
                <a:solidFill>
                  <a:schemeClr val="bg1"/>
                </a:solidFill>
                <a:latin typeface="Microsoft New Tai Lue" pitchFamily="34" charset="0"/>
                <a:cs typeface="Microsoft New Tai Lue" pitchFamily="34" charset="0"/>
              </a:defRPr>
            </a:lvl1pPr>
          </a:lstStyle>
          <a:p>
            <a:pPr>
              <a:defRPr/>
            </a:pPr>
            <a:endParaRPr lang="ru-RU" altLang="ru-RU"/>
          </a:p>
        </p:txBody>
      </p:sp>
      <p:sp>
        <p:nvSpPr>
          <p:cNvPr id="5" name="Footer Placeholder 4"/>
          <p:cNvSpPr>
            <a:spLocks noGrp="1"/>
          </p:cNvSpPr>
          <p:nvPr>
            <p:ph type="ftr" sz="quarter" idx="11"/>
          </p:nvPr>
        </p:nvSpPr>
        <p:spPr>
          <a:xfrm>
            <a:off x="3132138" y="6248400"/>
            <a:ext cx="2895600" cy="365125"/>
          </a:xfrm>
        </p:spPr>
        <p:txBody>
          <a:bodyPr/>
          <a:lstStyle>
            <a:lvl1pPr>
              <a:defRPr>
                <a:solidFill>
                  <a:schemeClr val="bg1"/>
                </a:solidFill>
                <a:latin typeface="Microsoft New Tai Lue" pitchFamily="34" charset="0"/>
                <a:cs typeface="Microsoft New Tai Lue" pitchFamily="34" charset="0"/>
              </a:defRPr>
            </a:lvl1pPr>
          </a:lstStyle>
          <a:p>
            <a:pPr>
              <a:defRPr/>
            </a:pPr>
            <a:endParaRPr lang="ru-RU" altLang="ru-RU"/>
          </a:p>
        </p:txBody>
      </p:sp>
      <p:sp>
        <p:nvSpPr>
          <p:cNvPr id="6" name="Slide Number Placeholder 5"/>
          <p:cNvSpPr>
            <a:spLocks noGrp="1"/>
          </p:cNvSpPr>
          <p:nvPr>
            <p:ph type="sldNum" sz="quarter" idx="12"/>
          </p:nvPr>
        </p:nvSpPr>
        <p:spPr>
          <a:xfrm>
            <a:off x="6561138" y="6248400"/>
            <a:ext cx="2133600" cy="365125"/>
          </a:xfrm>
        </p:spPr>
        <p:txBody>
          <a:bodyPr/>
          <a:lstStyle>
            <a:lvl1pPr>
              <a:defRPr>
                <a:solidFill>
                  <a:schemeClr val="bg1"/>
                </a:solidFill>
                <a:latin typeface="Microsoft New Tai Lue" pitchFamily="34" charset="0"/>
                <a:cs typeface="Microsoft New Tai Lue" pitchFamily="34" charset="0"/>
              </a:defRPr>
            </a:lvl1pPr>
          </a:lstStyle>
          <a:p>
            <a:pPr>
              <a:defRPr/>
            </a:pPr>
            <a:fld id="{1B77C21D-020A-4674-8695-F55878CBE49A}" type="slidenum">
              <a:rPr lang="ru-RU" altLang="ru-RU"/>
              <a:pPr>
                <a:defRPr/>
              </a:pPr>
              <a:t>‹#›</a:t>
            </a:fld>
            <a:endParaRPr lang="ru-RU" altLang="ru-RU"/>
          </a:p>
        </p:txBody>
      </p:sp>
    </p:spTree>
    <p:extLst>
      <p:ext uri="{BB962C8B-B14F-4D97-AF65-F5344CB8AC3E}">
        <p14:creationId xmlns:p14="http://schemas.microsoft.com/office/powerpoint/2010/main" val="3396331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n w="12700">
                  <a:solidFill>
                    <a:schemeClr val="bg1"/>
                  </a:solidFill>
                </a:ln>
                <a:solidFill>
                  <a:schemeClr val="bg1"/>
                </a:solidFill>
              </a:defRPr>
            </a:lvl1pPr>
          </a:lstStyle>
          <a:p>
            <a:r>
              <a:rPr lang="ru-RU"/>
              <a:t>Образец заголовка</a:t>
            </a:r>
            <a:endParaRPr lang="bs-Latn-BA" dirty="0"/>
          </a:p>
        </p:txBody>
      </p:sp>
      <p:sp>
        <p:nvSpPr>
          <p:cNvPr id="3" name="Text Placeholder 2"/>
          <p:cNvSpPr>
            <a:spLocks noGrp="1"/>
          </p:cNvSpPr>
          <p:nvPr>
            <p:ph type="body" idx="1"/>
          </p:nvPr>
        </p:nvSpPr>
        <p:spPr>
          <a:xfrm>
            <a:off x="722313" y="3861048"/>
            <a:ext cx="7772400" cy="432048"/>
          </a:xfrm>
        </p:spPr>
        <p:txBody>
          <a:bodyPr anchor="ctr"/>
          <a:lstStyle>
            <a:lvl1pPr marL="0" indent="0">
              <a:buNone/>
              <a:defRPr sz="20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lvl1pPr>
              <a:defRPr/>
            </a:lvl1pPr>
          </a:lstStyle>
          <a:p>
            <a:pPr>
              <a:defRPr/>
            </a:pPr>
            <a:endParaRPr lang="ru-RU" altLang="ru-RU"/>
          </a:p>
        </p:txBody>
      </p:sp>
      <p:sp>
        <p:nvSpPr>
          <p:cNvPr id="5" name="Footer Placeholder 4"/>
          <p:cNvSpPr>
            <a:spLocks noGrp="1"/>
          </p:cNvSpPr>
          <p:nvPr>
            <p:ph type="ftr" sz="quarter" idx="11"/>
          </p:nvPr>
        </p:nvSpPr>
        <p:spPr/>
        <p:txBody>
          <a:bodyPr/>
          <a:lstStyle>
            <a:lvl1pPr>
              <a:defRPr/>
            </a:lvl1pPr>
          </a:lstStyle>
          <a:p>
            <a:pPr>
              <a:defRPr/>
            </a:pPr>
            <a:endParaRPr lang="ru-RU" altLang="ru-RU"/>
          </a:p>
        </p:txBody>
      </p:sp>
      <p:sp>
        <p:nvSpPr>
          <p:cNvPr id="6" name="Slide Number Placeholder 5"/>
          <p:cNvSpPr>
            <a:spLocks noGrp="1"/>
          </p:cNvSpPr>
          <p:nvPr>
            <p:ph type="sldNum" sz="quarter" idx="12"/>
          </p:nvPr>
        </p:nvSpPr>
        <p:spPr/>
        <p:txBody>
          <a:bodyPr/>
          <a:lstStyle>
            <a:lvl1pPr>
              <a:defRPr/>
            </a:lvl1pPr>
          </a:lstStyle>
          <a:p>
            <a:pPr>
              <a:defRPr/>
            </a:pPr>
            <a:fld id="{4AC3FD56-3376-4F0A-8F65-5591B9F8438B}" type="slidenum">
              <a:rPr lang="ru-RU" altLang="ru-RU"/>
              <a:pPr>
                <a:defRPr/>
              </a:pPr>
              <a:t>‹#›</a:t>
            </a:fld>
            <a:endParaRPr lang="ru-RU" altLang="ru-RU"/>
          </a:p>
        </p:txBody>
      </p:sp>
    </p:spTree>
    <p:extLst>
      <p:ext uri="{BB962C8B-B14F-4D97-AF65-F5344CB8AC3E}">
        <p14:creationId xmlns:p14="http://schemas.microsoft.com/office/powerpoint/2010/main" val="38745578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bs-Latn-B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bs-Latn-B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bs-Latn-BA"/>
          </a:p>
        </p:txBody>
      </p:sp>
      <p:sp>
        <p:nvSpPr>
          <p:cNvPr id="5" name="Date Placeholder 3"/>
          <p:cNvSpPr>
            <a:spLocks noGrp="1"/>
          </p:cNvSpPr>
          <p:nvPr>
            <p:ph type="dt" sz="half" idx="10"/>
          </p:nvPr>
        </p:nvSpPr>
        <p:spPr/>
        <p:txBody>
          <a:bodyPr/>
          <a:lstStyle>
            <a:lvl1pPr>
              <a:defRPr/>
            </a:lvl1pPr>
          </a:lstStyle>
          <a:p>
            <a:pPr>
              <a:defRPr/>
            </a:pPr>
            <a:endParaRPr lang="ru-RU" altLang="ru-RU"/>
          </a:p>
        </p:txBody>
      </p:sp>
      <p:sp>
        <p:nvSpPr>
          <p:cNvPr id="6" name="Footer Placeholder 4"/>
          <p:cNvSpPr>
            <a:spLocks noGrp="1"/>
          </p:cNvSpPr>
          <p:nvPr>
            <p:ph type="ftr" sz="quarter" idx="11"/>
          </p:nvPr>
        </p:nvSpPr>
        <p:spPr/>
        <p:txBody>
          <a:bodyPr/>
          <a:lstStyle>
            <a:lvl1pPr>
              <a:defRPr/>
            </a:lvl1pPr>
          </a:lstStyle>
          <a:p>
            <a:pPr>
              <a:defRPr/>
            </a:pPr>
            <a:endParaRPr lang="ru-RU" altLang="ru-RU"/>
          </a:p>
        </p:txBody>
      </p:sp>
      <p:sp>
        <p:nvSpPr>
          <p:cNvPr id="7" name="Slide Number Placeholder 5"/>
          <p:cNvSpPr>
            <a:spLocks noGrp="1"/>
          </p:cNvSpPr>
          <p:nvPr>
            <p:ph type="sldNum" sz="quarter" idx="12"/>
          </p:nvPr>
        </p:nvSpPr>
        <p:spPr/>
        <p:txBody>
          <a:bodyPr/>
          <a:lstStyle>
            <a:lvl1pPr>
              <a:defRPr/>
            </a:lvl1pPr>
          </a:lstStyle>
          <a:p>
            <a:pPr>
              <a:defRPr/>
            </a:pPr>
            <a:fld id="{6B852CC1-C712-4ECD-9245-DB52403A68C3}" type="slidenum">
              <a:rPr lang="ru-RU" altLang="ru-RU"/>
              <a:pPr>
                <a:defRPr/>
              </a:pPr>
              <a:t>‹#›</a:t>
            </a:fld>
            <a:endParaRPr lang="ru-RU" altLang="ru-RU"/>
          </a:p>
        </p:txBody>
      </p:sp>
    </p:spTree>
    <p:extLst>
      <p:ext uri="{BB962C8B-B14F-4D97-AF65-F5344CB8AC3E}">
        <p14:creationId xmlns:p14="http://schemas.microsoft.com/office/powerpoint/2010/main" val="11693186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bs-Latn-B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bs-Latn-B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bs-Latn-BA"/>
          </a:p>
        </p:txBody>
      </p:sp>
      <p:sp>
        <p:nvSpPr>
          <p:cNvPr id="7" name="Date Placeholder 3"/>
          <p:cNvSpPr>
            <a:spLocks noGrp="1"/>
          </p:cNvSpPr>
          <p:nvPr>
            <p:ph type="dt" sz="half" idx="10"/>
          </p:nvPr>
        </p:nvSpPr>
        <p:spPr/>
        <p:txBody>
          <a:bodyPr/>
          <a:lstStyle>
            <a:lvl1pPr>
              <a:defRPr/>
            </a:lvl1pPr>
          </a:lstStyle>
          <a:p>
            <a:pPr>
              <a:defRPr/>
            </a:pPr>
            <a:endParaRPr lang="ru-RU" altLang="ru-RU"/>
          </a:p>
        </p:txBody>
      </p:sp>
      <p:sp>
        <p:nvSpPr>
          <p:cNvPr id="8" name="Footer Placeholder 4"/>
          <p:cNvSpPr>
            <a:spLocks noGrp="1"/>
          </p:cNvSpPr>
          <p:nvPr>
            <p:ph type="ftr" sz="quarter" idx="11"/>
          </p:nvPr>
        </p:nvSpPr>
        <p:spPr/>
        <p:txBody>
          <a:bodyPr/>
          <a:lstStyle>
            <a:lvl1pPr>
              <a:defRPr/>
            </a:lvl1pPr>
          </a:lstStyle>
          <a:p>
            <a:pPr>
              <a:defRPr/>
            </a:pPr>
            <a:endParaRPr lang="ru-RU" altLang="ru-RU"/>
          </a:p>
        </p:txBody>
      </p:sp>
      <p:sp>
        <p:nvSpPr>
          <p:cNvPr id="9" name="Slide Number Placeholder 5"/>
          <p:cNvSpPr>
            <a:spLocks noGrp="1"/>
          </p:cNvSpPr>
          <p:nvPr>
            <p:ph type="sldNum" sz="quarter" idx="12"/>
          </p:nvPr>
        </p:nvSpPr>
        <p:spPr/>
        <p:txBody>
          <a:bodyPr/>
          <a:lstStyle>
            <a:lvl1pPr>
              <a:defRPr/>
            </a:lvl1pPr>
          </a:lstStyle>
          <a:p>
            <a:pPr>
              <a:defRPr/>
            </a:pPr>
            <a:fld id="{FC5B73B9-A056-40C5-BDB4-1E55214DE1AC}" type="slidenum">
              <a:rPr lang="ru-RU" altLang="ru-RU"/>
              <a:pPr>
                <a:defRPr/>
              </a:pPr>
              <a:t>‹#›</a:t>
            </a:fld>
            <a:endParaRPr lang="ru-RU" altLang="ru-RU"/>
          </a:p>
        </p:txBody>
      </p:sp>
    </p:spTree>
    <p:extLst>
      <p:ext uri="{BB962C8B-B14F-4D97-AF65-F5344CB8AC3E}">
        <p14:creationId xmlns:p14="http://schemas.microsoft.com/office/powerpoint/2010/main" val="1617233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bs-Latn-BA"/>
          </a:p>
        </p:txBody>
      </p:sp>
      <p:sp>
        <p:nvSpPr>
          <p:cNvPr id="3" name="Date Placeholder 3"/>
          <p:cNvSpPr>
            <a:spLocks noGrp="1"/>
          </p:cNvSpPr>
          <p:nvPr>
            <p:ph type="dt" sz="half" idx="10"/>
          </p:nvPr>
        </p:nvSpPr>
        <p:spPr/>
        <p:txBody>
          <a:bodyPr/>
          <a:lstStyle>
            <a:lvl1pPr>
              <a:defRPr/>
            </a:lvl1pPr>
          </a:lstStyle>
          <a:p>
            <a:pPr>
              <a:defRPr/>
            </a:pPr>
            <a:endParaRPr lang="ru-RU" altLang="ru-RU"/>
          </a:p>
        </p:txBody>
      </p:sp>
      <p:sp>
        <p:nvSpPr>
          <p:cNvPr id="4" name="Footer Placeholder 4"/>
          <p:cNvSpPr>
            <a:spLocks noGrp="1"/>
          </p:cNvSpPr>
          <p:nvPr>
            <p:ph type="ftr" sz="quarter" idx="11"/>
          </p:nvPr>
        </p:nvSpPr>
        <p:spPr/>
        <p:txBody>
          <a:bodyPr/>
          <a:lstStyle>
            <a:lvl1pPr>
              <a:defRPr/>
            </a:lvl1pPr>
          </a:lstStyle>
          <a:p>
            <a:pPr>
              <a:defRPr/>
            </a:pPr>
            <a:endParaRPr lang="ru-RU" altLang="ru-RU"/>
          </a:p>
        </p:txBody>
      </p:sp>
      <p:sp>
        <p:nvSpPr>
          <p:cNvPr id="5" name="Slide Number Placeholder 5"/>
          <p:cNvSpPr>
            <a:spLocks noGrp="1"/>
          </p:cNvSpPr>
          <p:nvPr>
            <p:ph type="sldNum" sz="quarter" idx="12"/>
          </p:nvPr>
        </p:nvSpPr>
        <p:spPr/>
        <p:txBody>
          <a:bodyPr/>
          <a:lstStyle>
            <a:lvl1pPr>
              <a:defRPr/>
            </a:lvl1pPr>
          </a:lstStyle>
          <a:p>
            <a:pPr>
              <a:defRPr/>
            </a:pPr>
            <a:fld id="{A1869917-4C6F-4DB4-B6AB-7D3C8FF9BE33}" type="slidenum">
              <a:rPr lang="ru-RU" altLang="ru-RU"/>
              <a:pPr>
                <a:defRPr/>
              </a:pPr>
              <a:t>‹#›</a:t>
            </a:fld>
            <a:endParaRPr lang="ru-RU" altLang="ru-RU"/>
          </a:p>
        </p:txBody>
      </p:sp>
    </p:spTree>
    <p:extLst>
      <p:ext uri="{BB962C8B-B14F-4D97-AF65-F5344CB8AC3E}">
        <p14:creationId xmlns:p14="http://schemas.microsoft.com/office/powerpoint/2010/main" val="196629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ru-RU" altLang="ru-RU"/>
          </a:p>
        </p:txBody>
      </p:sp>
      <p:sp>
        <p:nvSpPr>
          <p:cNvPr id="3" name="Footer Placeholder 4"/>
          <p:cNvSpPr>
            <a:spLocks noGrp="1"/>
          </p:cNvSpPr>
          <p:nvPr>
            <p:ph type="ftr" sz="quarter" idx="11"/>
          </p:nvPr>
        </p:nvSpPr>
        <p:spPr/>
        <p:txBody>
          <a:bodyPr/>
          <a:lstStyle>
            <a:lvl1pPr>
              <a:defRPr/>
            </a:lvl1pPr>
          </a:lstStyle>
          <a:p>
            <a:pPr>
              <a:defRPr/>
            </a:pPr>
            <a:endParaRPr lang="ru-RU" altLang="ru-RU"/>
          </a:p>
        </p:txBody>
      </p:sp>
      <p:sp>
        <p:nvSpPr>
          <p:cNvPr id="4" name="Slide Number Placeholder 5"/>
          <p:cNvSpPr>
            <a:spLocks noGrp="1"/>
          </p:cNvSpPr>
          <p:nvPr>
            <p:ph type="sldNum" sz="quarter" idx="12"/>
          </p:nvPr>
        </p:nvSpPr>
        <p:spPr/>
        <p:txBody>
          <a:bodyPr/>
          <a:lstStyle>
            <a:lvl1pPr>
              <a:defRPr/>
            </a:lvl1pPr>
          </a:lstStyle>
          <a:p>
            <a:pPr>
              <a:defRPr/>
            </a:pPr>
            <a:fld id="{801D5D2C-2298-4163-828C-CCD7C0C202E9}" type="slidenum">
              <a:rPr lang="ru-RU" altLang="ru-RU"/>
              <a:pPr>
                <a:defRPr/>
              </a:pPr>
              <a:t>‹#›</a:t>
            </a:fld>
            <a:endParaRPr lang="ru-RU" altLang="ru-RU"/>
          </a:p>
        </p:txBody>
      </p:sp>
    </p:spTree>
    <p:extLst>
      <p:ext uri="{BB962C8B-B14F-4D97-AF65-F5344CB8AC3E}">
        <p14:creationId xmlns:p14="http://schemas.microsoft.com/office/powerpoint/2010/main" val="4311166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endParaRPr lang="bs-Latn-B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bs-Latn-B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3"/>
          <p:cNvSpPr>
            <a:spLocks noGrp="1"/>
          </p:cNvSpPr>
          <p:nvPr>
            <p:ph type="dt" sz="half" idx="10"/>
          </p:nvPr>
        </p:nvSpPr>
        <p:spPr/>
        <p:txBody>
          <a:bodyPr/>
          <a:lstStyle>
            <a:lvl1pPr>
              <a:defRPr/>
            </a:lvl1pPr>
          </a:lstStyle>
          <a:p>
            <a:pPr>
              <a:defRPr/>
            </a:pPr>
            <a:endParaRPr lang="ru-RU" altLang="ru-RU"/>
          </a:p>
        </p:txBody>
      </p:sp>
      <p:sp>
        <p:nvSpPr>
          <p:cNvPr id="6" name="Footer Placeholder 4"/>
          <p:cNvSpPr>
            <a:spLocks noGrp="1"/>
          </p:cNvSpPr>
          <p:nvPr>
            <p:ph type="ftr" sz="quarter" idx="11"/>
          </p:nvPr>
        </p:nvSpPr>
        <p:spPr/>
        <p:txBody>
          <a:bodyPr/>
          <a:lstStyle>
            <a:lvl1pPr>
              <a:defRPr/>
            </a:lvl1pPr>
          </a:lstStyle>
          <a:p>
            <a:pPr>
              <a:defRPr/>
            </a:pPr>
            <a:endParaRPr lang="ru-RU" altLang="ru-RU"/>
          </a:p>
        </p:txBody>
      </p:sp>
      <p:sp>
        <p:nvSpPr>
          <p:cNvPr id="7" name="Slide Number Placeholder 5"/>
          <p:cNvSpPr>
            <a:spLocks noGrp="1"/>
          </p:cNvSpPr>
          <p:nvPr>
            <p:ph type="sldNum" sz="quarter" idx="12"/>
          </p:nvPr>
        </p:nvSpPr>
        <p:spPr/>
        <p:txBody>
          <a:bodyPr/>
          <a:lstStyle>
            <a:lvl1pPr>
              <a:defRPr/>
            </a:lvl1pPr>
          </a:lstStyle>
          <a:p>
            <a:pPr>
              <a:defRPr/>
            </a:pPr>
            <a:fld id="{C613D647-85A4-4DB2-A054-FAF565AE9DC6}" type="slidenum">
              <a:rPr lang="ru-RU" altLang="ru-RU"/>
              <a:pPr>
                <a:defRPr/>
              </a:pPr>
              <a:t>‹#›</a:t>
            </a:fld>
            <a:endParaRPr lang="ru-RU" altLang="ru-RU"/>
          </a:p>
        </p:txBody>
      </p:sp>
    </p:spTree>
    <p:extLst>
      <p:ext uri="{BB962C8B-B14F-4D97-AF65-F5344CB8AC3E}">
        <p14:creationId xmlns:p14="http://schemas.microsoft.com/office/powerpoint/2010/main" val="1106658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endParaRPr lang="bs-Latn-BA"/>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a:t>Вставка рисунка</a:t>
            </a:r>
            <a:endParaRPr lang="bs-Latn-BA"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3"/>
          <p:cNvSpPr>
            <a:spLocks noGrp="1"/>
          </p:cNvSpPr>
          <p:nvPr>
            <p:ph type="dt" sz="half" idx="10"/>
          </p:nvPr>
        </p:nvSpPr>
        <p:spPr/>
        <p:txBody>
          <a:bodyPr/>
          <a:lstStyle>
            <a:lvl1pPr>
              <a:defRPr/>
            </a:lvl1pPr>
          </a:lstStyle>
          <a:p>
            <a:pPr>
              <a:defRPr/>
            </a:pPr>
            <a:endParaRPr lang="ru-RU" altLang="ru-RU"/>
          </a:p>
        </p:txBody>
      </p:sp>
      <p:sp>
        <p:nvSpPr>
          <p:cNvPr id="6" name="Footer Placeholder 4"/>
          <p:cNvSpPr>
            <a:spLocks noGrp="1"/>
          </p:cNvSpPr>
          <p:nvPr>
            <p:ph type="ftr" sz="quarter" idx="11"/>
          </p:nvPr>
        </p:nvSpPr>
        <p:spPr/>
        <p:txBody>
          <a:bodyPr/>
          <a:lstStyle>
            <a:lvl1pPr>
              <a:defRPr/>
            </a:lvl1pPr>
          </a:lstStyle>
          <a:p>
            <a:pPr>
              <a:defRPr/>
            </a:pPr>
            <a:endParaRPr lang="ru-RU" altLang="ru-RU"/>
          </a:p>
        </p:txBody>
      </p:sp>
      <p:sp>
        <p:nvSpPr>
          <p:cNvPr id="7" name="Slide Number Placeholder 5"/>
          <p:cNvSpPr>
            <a:spLocks noGrp="1"/>
          </p:cNvSpPr>
          <p:nvPr>
            <p:ph type="sldNum" sz="quarter" idx="12"/>
          </p:nvPr>
        </p:nvSpPr>
        <p:spPr/>
        <p:txBody>
          <a:bodyPr/>
          <a:lstStyle>
            <a:lvl1pPr>
              <a:defRPr/>
            </a:lvl1pPr>
          </a:lstStyle>
          <a:p>
            <a:pPr>
              <a:defRPr/>
            </a:pPr>
            <a:fld id="{BC67A087-B1C2-4CE4-9596-08086218AB00}" type="slidenum">
              <a:rPr lang="ru-RU" altLang="ru-RU"/>
              <a:pPr>
                <a:defRPr/>
              </a:pPr>
              <a:t>‹#›</a:t>
            </a:fld>
            <a:endParaRPr lang="ru-RU" altLang="ru-RU"/>
          </a:p>
        </p:txBody>
      </p:sp>
    </p:spTree>
    <p:extLst>
      <p:ext uri="{BB962C8B-B14F-4D97-AF65-F5344CB8AC3E}">
        <p14:creationId xmlns:p14="http://schemas.microsoft.com/office/powerpoint/2010/main" val="32952051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18488" cy="1143000"/>
          </a:xfrm>
          <a:prstGeom prst="rect">
            <a:avLst/>
          </a:prstGeom>
          <a:noFill/>
        </p:spPr>
        <p:txBody>
          <a:bodyPr vert="horz" wrap="square" lIns="91440" tIns="45720" rIns="91440" bIns="45720" numCol="1" anchor="ctr" anchorCtr="0" compatLnSpc="1">
            <a:prstTxWarp prst="textNoShape">
              <a:avLst/>
            </a:prstTxWarp>
            <a:noAutofit/>
          </a:bodyPr>
          <a:lstStyle/>
          <a:p>
            <a:pPr lvl="0"/>
            <a:r>
              <a:rPr lang="ru-RU" altLang="ru-RU"/>
              <a:t>Образец заголовка</a:t>
            </a:r>
            <a:endParaRPr lang="bs-Latn-BA" altLang="ru-RU"/>
          </a:p>
        </p:txBody>
      </p:sp>
      <p:sp>
        <p:nvSpPr>
          <p:cNvPr id="1027" name="Text Placeholder 2"/>
          <p:cNvSpPr>
            <a:spLocks noGrp="1"/>
          </p:cNvSpPr>
          <p:nvPr>
            <p:ph type="body" idx="1"/>
          </p:nvPr>
        </p:nvSpPr>
        <p:spPr bwMode="auto">
          <a:xfrm>
            <a:off x="457200" y="1557338"/>
            <a:ext cx="8229600" cy="456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a:t>Образец текста</a:t>
            </a:r>
          </a:p>
          <a:p>
            <a:pPr lvl="1"/>
            <a:r>
              <a:rPr lang="ru-RU" altLang="ru-RU"/>
              <a:t>Второй уровень</a:t>
            </a:r>
          </a:p>
          <a:p>
            <a:pPr lvl="2"/>
            <a:r>
              <a:rPr lang="ru-RU" altLang="ru-RU"/>
              <a:t>Третий уровень</a:t>
            </a:r>
          </a:p>
          <a:p>
            <a:pPr lvl="3"/>
            <a:r>
              <a:rPr lang="ru-RU" altLang="ru-RU"/>
              <a:t>Четвертый уровень</a:t>
            </a:r>
          </a:p>
          <a:p>
            <a:pPr lvl="4"/>
            <a:r>
              <a:rPr lang="ru-RU" altLang="ru-RU"/>
              <a:t>Пятый уровень</a:t>
            </a:r>
            <a:endParaRPr lang="bs-Latn-BA" altLang="ru-RU"/>
          </a:p>
        </p:txBody>
      </p:sp>
      <p:sp>
        <p:nvSpPr>
          <p:cNvPr id="4" name="Date Placeholder 3"/>
          <p:cNvSpPr>
            <a:spLocks noGrp="1"/>
          </p:cNvSpPr>
          <p:nvPr>
            <p:ph type="dt" sz="half" idx="2"/>
          </p:nvPr>
        </p:nvSpPr>
        <p:spPr>
          <a:xfrm>
            <a:off x="457200" y="6237288"/>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bg1"/>
                </a:solidFill>
                <a:latin typeface="+mn-lt"/>
              </a:defRPr>
            </a:lvl1pPr>
          </a:lstStyle>
          <a:p>
            <a:pPr>
              <a:defRPr/>
            </a:pPr>
            <a:endParaRPr lang="ru-RU" altLang="ru-RU"/>
          </a:p>
        </p:txBody>
      </p:sp>
      <p:sp>
        <p:nvSpPr>
          <p:cNvPr id="5" name="Footer Placeholder 4"/>
          <p:cNvSpPr>
            <a:spLocks noGrp="1"/>
          </p:cNvSpPr>
          <p:nvPr>
            <p:ph type="ftr" sz="quarter" idx="3"/>
          </p:nvPr>
        </p:nvSpPr>
        <p:spPr>
          <a:xfrm>
            <a:off x="3124200" y="6237288"/>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bg1"/>
                </a:solidFill>
                <a:latin typeface="+mn-lt"/>
              </a:defRPr>
            </a:lvl1pPr>
          </a:lstStyle>
          <a:p>
            <a:pPr>
              <a:defRPr/>
            </a:pPr>
            <a:endParaRPr lang="ru-RU" altLang="ru-RU"/>
          </a:p>
        </p:txBody>
      </p:sp>
      <p:sp>
        <p:nvSpPr>
          <p:cNvPr id="6" name="Slide Number Placeholder 5"/>
          <p:cNvSpPr>
            <a:spLocks noGrp="1"/>
          </p:cNvSpPr>
          <p:nvPr>
            <p:ph type="sldNum" sz="quarter" idx="4"/>
          </p:nvPr>
        </p:nvSpPr>
        <p:spPr>
          <a:xfrm>
            <a:off x="6553200" y="6237288"/>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bg1"/>
                </a:solidFill>
                <a:latin typeface="+mn-lt"/>
              </a:defRPr>
            </a:lvl1pPr>
          </a:lstStyle>
          <a:p>
            <a:pPr>
              <a:defRPr/>
            </a:pPr>
            <a:fld id="{9BB5CCA2-83F1-40DB-ACE3-C8561CE501B3}" type="slidenum">
              <a:rPr lang="ru-RU" altLang="ru-RU"/>
              <a:pPr>
                <a:defRPr/>
              </a:pPr>
              <a:t>‹#›</a:t>
            </a:fld>
            <a:endParaRPr lang="ru-RU" altLang="ru-RU"/>
          </a:p>
        </p:txBody>
      </p:sp>
    </p:spTree>
  </p:cSld>
  <p:clrMap bg1="lt1" tx1="dk1" bg2="lt2" tx2="dk2" accent1="accent1" accent2="accent2" accent3="accent3" accent4="accent4" accent5="accent5" accent6="accent6" hlink="hlink" folHlink="folHlink"/>
  <p:sldLayoutIdLst>
    <p:sldLayoutId id="2147483758" r:id="rId1"/>
    <p:sldLayoutId id="214748376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rtl="0" eaLnBrk="0" fontAlgn="base" hangingPunct="0">
        <a:spcBef>
          <a:spcPct val="0"/>
        </a:spcBef>
        <a:spcAft>
          <a:spcPct val="0"/>
        </a:spcAft>
        <a:defRPr lang="bs-Latn-BA" sz="5400" b="1" kern="1200" dirty="0">
          <a:ln w="19050">
            <a:solidFill>
              <a:schemeClr val="bg1"/>
            </a:solidFill>
          </a:ln>
          <a:solidFill>
            <a:schemeClr val="bg1"/>
          </a:solidFill>
          <a:effectLst>
            <a:outerShdw blurRad="38100" dist="38100" dir="2700000" algn="tl">
              <a:srgbClr val="000000">
                <a:alpha val="43137"/>
              </a:srgbClr>
            </a:outerShdw>
          </a:effectLst>
          <a:latin typeface="Microsoft New Tai Lue" pitchFamily="34" charset="0"/>
          <a:ea typeface="Microsoft New Tai Lue" pitchFamily="34" charset="0"/>
          <a:cs typeface="Microsoft New Tai Lue" pitchFamily="34" charset="0"/>
        </a:defRPr>
      </a:lvl1pPr>
      <a:lvl2pPr algn="ctr" rtl="0" eaLnBrk="0" fontAlgn="base" hangingPunct="0">
        <a:spcBef>
          <a:spcPct val="0"/>
        </a:spcBef>
        <a:spcAft>
          <a:spcPct val="0"/>
        </a:spcAft>
        <a:defRPr sz="5400" b="1">
          <a:solidFill>
            <a:schemeClr val="bg1"/>
          </a:solidFill>
          <a:latin typeface="Microsoft New Tai Lue" pitchFamily="34" charset="0"/>
          <a:ea typeface="Microsoft New Tai Lue" pitchFamily="34" charset="0"/>
          <a:cs typeface="Microsoft New Tai Lue" pitchFamily="34" charset="0"/>
        </a:defRPr>
      </a:lvl2pPr>
      <a:lvl3pPr algn="ctr" rtl="0" eaLnBrk="0" fontAlgn="base" hangingPunct="0">
        <a:spcBef>
          <a:spcPct val="0"/>
        </a:spcBef>
        <a:spcAft>
          <a:spcPct val="0"/>
        </a:spcAft>
        <a:defRPr sz="5400" b="1">
          <a:solidFill>
            <a:schemeClr val="bg1"/>
          </a:solidFill>
          <a:latin typeface="Microsoft New Tai Lue" pitchFamily="34" charset="0"/>
          <a:ea typeface="Microsoft New Tai Lue" pitchFamily="34" charset="0"/>
          <a:cs typeface="Microsoft New Tai Lue" pitchFamily="34" charset="0"/>
        </a:defRPr>
      </a:lvl3pPr>
      <a:lvl4pPr algn="ctr" rtl="0" eaLnBrk="0" fontAlgn="base" hangingPunct="0">
        <a:spcBef>
          <a:spcPct val="0"/>
        </a:spcBef>
        <a:spcAft>
          <a:spcPct val="0"/>
        </a:spcAft>
        <a:defRPr sz="5400" b="1">
          <a:solidFill>
            <a:schemeClr val="bg1"/>
          </a:solidFill>
          <a:latin typeface="Microsoft New Tai Lue" pitchFamily="34" charset="0"/>
          <a:ea typeface="Microsoft New Tai Lue" pitchFamily="34" charset="0"/>
          <a:cs typeface="Microsoft New Tai Lue" pitchFamily="34" charset="0"/>
        </a:defRPr>
      </a:lvl4pPr>
      <a:lvl5pPr algn="ctr" rtl="0" eaLnBrk="0" fontAlgn="base" hangingPunct="0">
        <a:spcBef>
          <a:spcPct val="0"/>
        </a:spcBef>
        <a:spcAft>
          <a:spcPct val="0"/>
        </a:spcAft>
        <a:defRPr sz="5400" b="1">
          <a:solidFill>
            <a:schemeClr val="bg1"/>
          </a:solidFill>
          <a:latin typeface="Microsoft New Tai Lue" pitchFamily="34" charset="0"/>
          <a:ea typeface="Microsoft New Tai Lue" pitchFamily="34" charset="0"/>
          <a:cs typeface="Microsoft New Tai Lue" pitchFamily="34" charset="0"/>
        </a:defRPr>
      </a:lvl5pPr>
      <a:lvl6pPr marL="457200" algn="ctr" rtl="0" eaLnBrk="1" fontAlgn="base" hangingPunct="1">
        <a:spcBef>
          <a:spcPct val="0"/>
        </a:spcBef>
        <a:spcAft>
          <a:spcPct val="0"/>
        </a:spcAft>
        <a:defRPr sz="5400" b="1">
          <a:solidFill>
            <a:schemeClr val="bg1"/>
          </a:solidFill>
          <a:latin typeface="Microsoft New Tai Lue" pitchFamily="34" charset="0"/>
          <a:ea typeface="Microsoft New Tai Lue" pitchFamily="34" charset="0"/>
          <a:cs typeface="Microsoft New Tai Lue" pitchFamily="34" charset="0"/>
        </a:defRPr>
      </a:lvl6pPr>
      <a:lvl7pPr marL="914400" algn="ctr" rtl="0" eaLnBrk="1" fontAlgn="base" hangingPunct="1">
        <a:spcBef>
          <a:spcPct val="0"/>
        </a:spcBef>
        <a:spcAft>
          <a:spcPct val="0"/>
        </a:spcAft>
        <a:defRPr sz="5400" b="1">
          <a:solidFill>
            <a:schemeClr val="bg1"/>
          </a:solidFill>
          <a:latin typeface="Microsoft New Tai Lue" pitchFamily="34" charset="0"/>
          <a:ea typeface="Microsoft New Tai Lue" pitchFamily="34" charset="0"/>
          <a:cs typeface="Microsoft New Tai Lue" pitchFamily="34" charset="0"/>
        </a:defRPr>
      </a:lvl7pPr>
      <a:lvl8pPr marL="1371600" algn="ctr" rtl="0" eaLnBrk="1" fontAlgn="base" hangingPunct="1">
        <a:spcBef>
          <a:spcPct val="0"/>
        </a:spcBef>
        <a:spcAft>
          <a:spcPct val="0"/>
        </a:spcAft>
        <a:defRPr sz="5400" b="1">
          <a:solidFill>
            <a:schemeClr val="bg1"/>
          </a:solidFill>
          <a:latin typeface="Microsoft New Tai Lue" pitchFamily="34" charset="0"/>
          <a:ea typeface="Microsoft New Tai Lue" pitchFamily="34" charset="0"/>
          <a:cs typeface="Microsoft New Tai Lue" pitchFamily="34" charset="0"/>
        </a:defRPr>
      </a:lvl8pPr>
      <a:lvl9pPr marL="1828800" algn="ctr" rtl="0" eaLnBrk="1" fontAlgn="base" hangingPunct="1">
        <a:spcBef>
          <a:spcPct val="0"/>
        </a:spcBef>
        <a:spcAft>
          <a:spcPct val="0"/>
        </a:spcAft>
        <a:defRPr sz="5400" b="1">
          <a:solidFill>
            <a:schemeClr val="bg1"/>
          </a:solidFill>
          <a:latin typeface="Microsoft New Tai Lue" pitchFamily="34" charset="0"/>
          <a:ea typeface="Microsoft New Tai Lue" pitchFamily="34" charset="0"/>
          <a:cs typeface="Microsoft New Tai Lue"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bg1"/>
          </a:solidFill>
          <a:latin typeface="Microsoft New Tai Lue" pitchFamily="34" charset="0"/>
          <a:ea typeface="Microsoft New Tai Lue" pitchFamily="34" charset="0"/>
          <a:cs typeface="Microsoft New Tai Lue" pitchFamily="34" charset="0"/>
        </a:defRPr>
      </a:lvl1pPr>
      <a:lvl2pPr marL="742950" indent="-285750" algn="l" rtl="0" eaLnBrk="0" fontAlgn="base" hangingPunct="0">
        <a:spcBef>
          <a:spcPct val="20000"/>
        </a:spcBef>
        <a:spcAft>
          <a:spcPct val="0"/>
        </a:spcAft>
        <a:buFont typeface="Arial" charset="0"/>
        <a:buChar char="–"/>
        <a:defRPr sz="2800" kern="1200">
          <a:solidFill>
            <a:schemeClr val="bg1"/>
          </a:solidFill>
          <a:latin typeface="Microsoft New Tai Lue" pitchFamily="34" charset="0"/>
          <a:ea typeface="Microsoft New Tai Lue" pitchFamily="34" charset="0"/>
          <a:cs typeface="Microsoft New Tai Lue" pitchFamily="34" charset="0"/>
        </a:defRPr>
      </a:lvl2pPr>
      <a:lvl3pPr marL="1143000" indent="-228600" algn="l" rtl="0" eaLnBrk="0" fontAlgn="base" hangingPunct="0">
        <a:spcBef>
          <a:spcPct val="20000"/>
        </a:spcBef>
        <a:spcAft>
          <a:spcPct val="0"/>
        </a:spcAft>
        <a:buFont typeface="Arial" charset="0"/>
        <a:buChar char="•"/>
        <a:defRPr sz="2400" kern="1200">
          <a:solidFill>
            <a:schemeClr val="bg1"/>
          </a:solidFill>
          <a:latin typeface="Microsoft New Tai Lue" pitchFamily="34" charset="0"/>
          <a:ea typeface="Microsoft New Tai Lue" pitchFamily="34" charset="0"/>
          <a:cs typeface="Microsoft New Tai Lue" pitchFamily="34" charset="0"/>
        </a:defRPr>
      </a:lvl3pPr>
      <a:lvl4pPr marL="1600200" indent="-228600" algn="l" rtl="0" eaLnBrk="0" fontAlgn="base" hangingPunct="0">
        <a:spcBef>
          <a:spcPct val="20000"/>
        </a:spcBef>
        <a:spcAft>
          <a:spcPct val="0"/>
        </a:spcAft>
        <a:buFont typeface="Arial" charset="0"/>
        <a:buChar char="–"/>
        <a:defRPr sz="2000" kern="1200">
          <a:solidFill>
            <a:schemeClr val="bg1"/>
          </a:solidFill>
          <a:latin typeface="Microsoft New Tai Lue" pitchFamily="34" charset="0"/>
          <a:ea typeface="Microsoft New Tai Lue" pitchFamily="34" charset="0"/>
          <a:cs typeface="Microsoft New Tai Lue" pitchFamily="34" charset="0"/>
        </a:defRPr>
      </a:lvl4pPr>
      <a:lvl5pPr marL="2057400" indent="-228600" algn="l" rtl="0" eaLnBrk="0" fontAlgn="base" hangingPunct="0">
        <a:spcBef>
          <a:spcPct val="20000"/>
        </a:spcBef>
        <a:spcAft>
          <a:spcPct val="0"/>
        </a:spcAft>
        <a:buFont typeface="Arial" charset="0"/>
        <a:buChar char="»"/>
        <a:defRPr sz="2000" kern="1200">
          <a:solidFill>
            <a:schemeClr val="bg1"/>
          </a:solidFill>
          <a:latin typeface="Microsoft New Tai Lue" pitchFamily="34" charset="0"/>
          <a:ea typeface="Microsoft New Tai Lue" pitchFamily="34" charset="0"/>
          <a:cs typeface="Microsoft New Tai Lue"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467544" y="1412776"/>
            <a:ext cx="8204448" cy="1470025"/>
          </a:xfrm>
        </p:spPr>
        <p:txBody>
          <a:bodyPr/>
          <a:lstStyle/>
          <a:p>
            <a:pPr eaLnBrk="1" hangingPunct="1">
              <a:defRPr/>
            </a:pPr>
            <a:r>
              <a:rPr lang="ru-RU" altLang="ru-RU" sz="6000">
                <a:solidFill>
                  <a:schemeClr val="bg2"/>
                </a:solidFill>
              </a:rPr>
              <a:t>Вейпинг и курение</a:t>
            </a:r>
          </a:p>
        </p:txBody>
      </p:sp>
      <p:sp>
        <p:nvSpPr>
          <p:cNvPr id="3075" name="Rectangle 3"/>
          <p:cNvSpPr>
            <a:spLocks noGrp="1" noChangeArrowheads="1"/>
          </p:cNvSpPr>
          <p:nvPr>
            <p:ph type="subTitle" idx="1"/>
          </p:nvPr>
        </p:nvSpPr>
        <p:spPr>
          <a:xfrm>
            <a:off x="1331913" y="2781300"/>
            <a:ext cx="6400800" cy="504825"/>
          </a:xfrm>
        </p:spPr>
        <p:txBody>
          <a:bodyPr/>
          <a:lstStyle/>
          <a:p>
            <a:pPr eaLnBrk="1" hangingPunct="1">
              <a:lnSpc>
                <a:spcPct val="80000"/>
              </a:lnSpc>
            </a:pPr>
            <a:r>
              <a:rPr lang="ru-RU" altLang="ru-RU" sz="3100">
                <a:solidFill>
                  <a:schemeClr val="bg2"/>
                </a:solidFill>
              </a:rPr>
              <a:t>ПОПУЛЯРНЫЕ ЗАБЛУЖДЕНИЯ</a:t>
            </a:r>
          </a:p>
        </p:txBody>
      </p:sp>
      <p:sp>
        <p:nvSpPr>
          <p:cNvPr id="3077" name="TextBox 1"/>
          <p:cNvSpPr txBox="1">
            <a:spLocks noChangeArrowheads="1"/>
          </p:cNvSpPr>
          <p:nvPr/>
        </p:nvSpPr>
        <p:spPr bwMode="auto">
          <a:xfrm>
            <a:off x="971600" y="266552"/>
            <a:ext cx="734536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hangingPunct="1"/>
            <a:r>
              <a:rPr lang="ru-RU" altLang="ru-RU" sz="2400" dirty="0">
                <a:solidFill>
                  <a:schemeClr val="bg1"/>
                </a:solidFill>
                <a:latin typeface="Times New Roman" pitchFamily="18" charset="0"/>
                <a:ea typeface="Microsoft New Tai Lue" pitchFamily="34" charset="0"/>
                <a:cs typeface="Times New Roman" pitchFamily="18" charset="0"/>
              </a:rPr>
              <a:t>Направление: </a:t>
            </a:r>
            <a:r>
              <a:rPr lang="ru-RU" altLang="ru-RU" sz="2400" dirty="0" err="1">
                <a:solidFill>
                  <a:schemeClr val="bg1"/>
                </a:solidFill>
                <a:latin typeface="Times New Roman" pitchFamily="18" charset="0"/>
                <a:ea typeface="Microsoft New Tai Lue" pitchFamily="34" charset="0"/>
                <a:cs typeface="Times New Roman" pitchFamily="18" charset="0"/>
              </a:rPr>
              <a:t>здоровьесберегающее</a:t>
            </a:r>
            <a:r>
              <a:rPr lang="ru-RU" altLang="ru-RU" sz="2400" dirty="0">
                <a:solidFill>
                  <a:schemeClr val="bg1"/>
                </a:solidFill>
                <a:latin typeface="Times New Roman" pitchFamily="18" charset="0"/>
                <a:ea typeface="Microsoft New Tai Lue" pitchFamily="34" charset="0"/>
                <a:cs typeface="Times New Roman" pitchFamily="18" charset="0"/>
              </a:rPr>
              <a:t>  воспитание</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6" descr="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388" y="115888"/>
            <a:ext cx="8783637" cy="657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4" descr="25215942-maz-butadiona-pri-gemorro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388" y="188913"/>
            <a:ext cx="8713787" cy="648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3568" y="480945"/>
            <a:ext cx="7776864" cy="5828375"/>
          </a:xfrm>
          <a:prstGeom prst="rect">
            <a:avLst/>
          </a:prstGeom>
        </p:spPr>
      </p:pic>
    </p:spTree>
    <p:extLst>
      <p:ext uri="{BB962C8B-B14F-4D97-AF65-F5344CB8AC3E}">
        <p14:creationId xmlns:p14="http://schemas.microsoft.com/office/powerpoint/2010/main" val="21786088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550930"/>
            <a:ext cx="7998427" cy="5686382"/>
          </a:xfrm>
          <a:prstGeom prst="rect">
            <a:avLst/>
          </a:prstGeom>
        </p:spPr>
      </p:pic>
    </p:spTree>
    <p:extLst>
      <p:ext uri="{BB962C8B-B14F-4D97-AF65-F5344CB8AC3E}">
        <p14:creationId xmlns:p14="http://schemas.microsoft.com/office/powerpoint/2010/main" val="19172071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4767" y="692696"/>
            <a:ext cx="8333697" cy="5485265"/>
          </a:xfrm>
          <a:prstGeom prst="rect">
            <a:avLst/>
          </a:prstGeom>
        </p:spPr>
      </p:pic>
    </p:spTree>
    <p:extLst>
      <p:ext uri="{BB962C8B-B14F-4D97-AF65-F5344CB8AC3E}">
        <p14:creationId xmlns:p14="http://schemas.microsoft.com/office/powerpoint/2010/main" val="30037316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idx="1"/>
          </p:nvPr>
        </p:nvSpPr>
        <p:spPr>
          <a:xfrm>
            <a:off x="323850" y="836613"/>
            <a:ext cx="8497888" cy="4897437"/>
          </a:xfrm>
        </p:spPr>
        <p:txBody>
          <a:bodyPr/>
          <a:lstStyle/>
          <a:p>
            <a:pPr algn="ctr" eaLnBrk="1" hangingPunct="1">
              <a:lnSpc>
                <a:spcPct val="150000"/>
              </a:lnSpc>
              <a:buFontTx/>
              <a:buNone/>
            </a:pPr>
            <a:r>
              <a:rPr lang="ru-RU" altLang="ru-RU" sz="6000">
                <a:solidFill>
                  <a:schemeClr val="bg2"/>
                </a:solidFill>
              </a:rPr>
              <a:t>СОСТАВ </a:t>
            </a:r>
            <a:br>
              <a:rPr lang="ru-RU" altLang="ru-RU" sz="6000">
                <a:solidFill>
                  <a:schemeClr val="bg2"/>
                </a:solidFill>
              </a:rPr>
            </a:br>
            <a:r>
              <a:rPr lang="ru-RU" altLang="ru-RU" sz="6000">
                <a:solidFill>
                  <a:schemeClr val="bg2"/>
                </a:solidFill>
              </a:rPr>
              <a:t>электронной сигареты (ЭС)/вейпа</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88913"/>
            <a:ext cx="9036050" cy="1384300"/>
          </a:xfrm>
        </p:spPr>
        <p:txBody>
          <a:bodyPr/>
          <a:lstStyle/>
          <a:p>
            <a:pPr eaLnBrk="1" hangingPunct="1">
              <a:defRPr/>
            </a:pPr>
            <a:r>
              <a:rPr lang="ru-RU" altLang="ru-RU" sz="3600">
                <a:solidFill>
                  <a:schemeClr val="bg2"/>
                </a:solidFill>
              </a:rPr>
              <a:t>Содержание </a:t>
            </a:r>
            <a:br>
              <a:rPr lang="ru-RU" altLang="ru-RU" sz="3600">
                <a:solidFill>
                  <a:schemeClr val="bg2"/>
                </a:solidFill>
              </a:rPr>
            </a:br>
            <a:r>
              <a:rPr lang="ru-RU" altLang="ru-RU" sz="3600">
                <a:solidFill>
                  <a:schemeClr val="bg2"/>
                </a:solidFill>
              </a:rPr>
              <a:t>канцерогенов и токсинов</a:t>
            </a:r>
            <a:endParaRPr lang="ru-RU" sz="3600">
              <a:solidFill>
                <a:schemeClr val="bg2"/>
              </a:solidFill>
            </a:endParaRPr>
          </a:p>
        </p:txBody>
      </p:sp>
      <p:sp>
        <p:nvSpPr>
          <p:cNvPr id="16387" name="Объект 2"/>
          <p:cNvSpPr>
            <a:spLocks noGrp="1"/>
          </p:cNvSpPr>
          <p:nvPr>
            <p:ph idx="1"/>
          </p:nvPr>
        </p:nvSpPr>
        <p:spPr>
          <a:xfrm>
            <a:off x="323850" y="1557338"/>
            <a:ext cx="4319588" cy="5300662"/>
          </a:xfrm>
        </p:spPr>
        <p:txBody>
          <a:bodyPr/>
          <a:lstStyle/>
          <a:p>
            <a:pPr marL="0" indent="0" eaLnBrk="1" hangingPunct="1">
              <a:spcBef>
                <a:spcPts val="400"/>
              </a:spcBef>
              <a:buFontTx/>
              <a:buNone/>
            </a:pPr>
            <a:r>
              <a:rPr lang="ru-RU" altLang="ru-RU" sz="3000">
                <a:solidFill>
                  <a:srgbClr val="0D0A10"/>
                </a:solidFill>
              </a:rPr>
              <a:t>Электронная сигарета</a:t>
            </a:r>
          </a:p>
          <a:p>
            <a:pPr marL="800100" lvl="2" indent="0" eaLnBrk="1" hangingPunct="1">
              <a:spcBef>
                <a:spcPts val="400"/>
              </a:spcBef>
              <a:buFontTx/>
              <a:buNone/>
            </a:pPr>
            <a:r>
              <a:rPr lang="ru-RU" altLang="ru-RU" sz="2600">
                <a:solidFill>
                  <a:schemeClr val="bg2"/>
                </a:solidFill>
              </a:rPr>
              <a:t>Никотин</a:t>
            </a:r>
          </a:p>
          <a:p>
            <a:pPr marL="800100" lvl="2" indent="0" eaLnBrk="1" hangingPunct="1">
              <a:spcBef>
                <a:spcPts val="400"/>
              </a:spcBef>
              <a:buFontTx/>
              <a:buNone/>
            </a:pPr>
            <a:r>
              <a:rPr lang="ru-RU" altLang="ru-RU" sz="2600">
                <a:solidFill>
                  <a:schemeClr val="bg2"/>
                </a:solidFill>
              </a:rPr>
              <a:t>Пропиленгликоль</a:t>
            </a:r>
          </a:p>
          <a:p>
            <a:pPr marL="800100" lvl="2" indent="0" eaLnBrk="1" hangingPunct="1">
              <a:spcBef>
                <a:spcPts val="400"/>
              </a:spcBef>
              <a:buFontTx/>
              <a:buNone/>
            </a:pPr>
            <a:r>
              <a:rPr lang="ru-RU" altLang="ru-RU" sz="2600">
                <a:solidFill>
                  <a:schemeClr val="bg2"/>
                </a:solidFill>
              </a:rPr>
              <a:t>Глицерин</a:t>
            </a:r>
          </a:p>
          <a:p>
            <a:pPr marL="800100" lvl="2" indent="0" eaLnBrk="1" hangingPunct="1">
              <a:spcBef>
                <a:spcPts val="400"/>
              </a:spcBef>
              <a:buFontTx/>
              <a:buNone/>
            </a:pPr>
            <a:r>
              <a:rPr lang="ru-RU" altLang="ru-RU" sz="2600">
                <a:solidFill>
                  <a:schemeClr val="bg2"/>
                </a:solidFill>
              </a:rPr>
              <a:t>Формацельдегид</a:t>
            </a:r>
          </a:p>
          <a:p>
            <a:pPr marL="800100" lvl="2" indent="0" eaLnBrk="1" hangingPunct="1">
              <a:spcBef>
                <a:spcPts val="400"/>
              </a:spcBef>
              <a:buFontTx/>
              <a:buNone/>
            </a:pPr>
            <a:r>
              <a:rPr lang="ru-RU" altLang="ru-RU" sz="2600">
                <a:solidFill>
                  <a:schemeClr val="bg2"/>
                </a:solidFill>
              </a:rPr>
              <a:t>Ацетилацетон</a:t>
            </a:r>
          </a:p>
          <a:p>
            <a:pPr marL="800100" lvl="2" indent="0" eaLnBrk="1" hangingPunct="1">
              <a:spcBef>
                <a:spcPts val="400"/>
              </a:spcBef>
              <a:buFontTx/>
              <a:buNone/>
            </a:pPr>
            <a:r>
              <a:rPr lang="ru-RU" altLang="ru-RU" sz="2600">
                <a:solidFill>
                  <a:schemeClr val="bg2"/>
                </a:solidFill>
              </a:rPr>
              <a:t>Нитрозамины</a:t>
            </a:r>
          </a:p>
          <a:p>
            <a:pPr marL="800100" lvl="2" indent="0" eaLnBrk="1" hangingPunct="1">
              <a:spcBef>
                <a:spcPts val="400"/>
              </a:spcBef>
              <a:buFontTx/>
              <a:buNone/>
            </a:pPr>
            <a:r>
              <a:rPr lang="ru-RU" altLang="ru-RU" sz="2600">
                <a:solidFill>
                  <a:schemeClr val="bg2"/>
                </a:solidFill>
              </a:rPr>
              <a:t>Диацетил</a:t>
            </a:r>
          </a:p>
          <a:p>
            <a:pPr marL="800100" lvl="2" indent="0" eaLnBrk="1" hangingPunct="1">
              <a:spcBef>
                <a:spcPts val="400"/>
              </a:spcBef>
              <a:buFontTx/>
              <a:buNone/>
            </a:pPr>
            <a:r>
              <a:rPr lang="ru-RU" altLang="ru-RU" sz="2600">
                <a:solidFill>
                  <a:schemeClr val="bg2"/>
                </a:solidFill>
              </a:rPr>
              <a:t>Свинец, Никель</a:t>
            </a:r>
          </a:p>
          <a:p>
            <a:pPr marL="800100" lvl="2" indent="0" eaLnBrk="1" hangingPunct="1">
              <a:spcBef>
                <a:spcPts val="400"/>
              </a:spcBef>
              <a:buFontTx/>
              <a:buNone/>
            </a:pPr>
            <a:r>
              <a:rPr lang="ru-RU" altLang="ru-RU" sz="2600">
                <a:solidFill>
                  <a:schemeClr val="bg2"/>
                </a:solidFill>
              </a:rPr>
              <a:t>Хром, Цинк</a:t>
            </a:r>
          </a:p>
          <a:p>
            <a:pPr marL="0" indent="0" eaLnBrk="1" hangingPunct="1">
              <a:spcBef>
                <a:spcPts val="400"/>
              </a:spcBef>
              <a:buFontTx/>
              <a:buNone/>
            </a:pPr>
            <a:r>
              <a:rPr lang="ru-RU" altLang="ru-RU" sz="2400">
                <a:solidFill>
                  <a:srgbClr val="4F6228"/>
                </a:solidFill>
              </a:rPr>
              <a:t>ЭС до конца не исследованы</a:t>
            </a:r>
          </a:p>
        </p:txBody>
      </p:sp>
      <p:pic>
        <p:nvPicPr>
          <p:cNvPr id="16388" name="Picture 3" descr="C:\Users\Анна\Desktop\Страница психолога Ксения Петько\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850" y="2114550"/>
            <a:ext cx="741363" cy="397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Объект 2"/>
          <p:cNvSpPr txBox="1">
            <a:spLocks/>
          </p:cNvSpPr>
          <p:nvPr/>
        </p:nvSpPr>
        <p:spPr bwMode="auto">
          <a:xfrm>
            <a:off x="4643438" y="1595438"/>
            <a:ext cx="4500562" cy="5302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fontAlgn="base">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9pPr>
          </a:lstStyle>
          <a:p>
            <a:pPr marL="0" indent="0">
              <a:spcBef>
                <a:spcPts val="400"/>
              </a:spcBef>
              <a:buFontTx/>
              <a:buNone/>
              <a:defRPr/>
            </a:pPr>
            <a:r>
              <a:rPr lang="ru-RU" sz="3000" kern="0" dirty="0">
                <a:solidFill>
                  <a:schemeClr val="accent4">
                    <a:lumMod val="10000"/>
                  </a:schemeClr>
                </a:solidFill>
              </a:rPr>
              <a:t>Обычная сигарета</a:t>
            </a:r>
          </a:p>
          <a:p>
            <a:pPr marL="800100" lvl="2" indent="0">
              <a:spcBef>
                <a:spcPts val="0"/>
              </a:spcBef>
              <a:buFontTx/>
              <a:buNone/>
              <a:defRPr/>
            </a:pPr>
            <a:r>
              <a:rPr lang="ru-RU" sz="2600" kern="0" dirty="0">
                <a:solidFill>
                  <a:schemeClr val="bg2"/>
                </a:solidFill>
              </a:rPr>
              <a:t>Никотин</a:t>
            </a:r>
          </a:p>
          <a:p>
            <a:pPr marL="800100" lvl="2" indent="0">
              <a:spcBef>
                <a:spcPts val="0"/>
              </a:spcBef>
              <a:buFontTx/>
              <a:buNone/>
              <a:defRPr/>
            </a:pPr>
            <a:r>
              <a:rPr lang="ru-RU" sz="2600" kern="0" dirty="0" err="1">
                <a:solidFill>
                  <a:schemeClr val="bg2"/>
                </a:solidFill>
              </a:rPr>
              <a:t>Формацельдегид</a:t>
            </a:r>
            <a:endParaRPr lang="ru-RU" sz="2600" kern="0" dirty="0">
              <a:solidFill>
                <a:schemeClr val="bg2"/>
              </a:solidFill>
            </a:endParaRPr>
          </a:p>
          <a:p>
            <a:pPr marL="800100" lvl="2" indent="0">
              <a:spcBef>
                <a:spcPts val="0"/>
              </a:spcBef>
              <a:buFontTx/>
              <a:buNone/>
              <a:defRPr/>
            </a:pPr>
            <a:r>
              <a:rPr lang="ru-RU" sz="2600" kern="0" dirty="0">
                <a:solidFill>
                  <a:schemeClr val="bg2"/>
                </a:solidFill>
              </a:rPr>
              <a:t>Ацетальдегид</a:t>
            </a:r>
          </a:p>
          <a:p>
            <a:pPr marL="800100" lvl="2" indent="0">
              <a:spcBef>
                <a:spcPts val="0"/>
              </a:spcBef>
              <a:buFontTx/>
              <a:buNone/>
              <a:defRPr/>
            </a:pPr>
            <a:r>
              <a:rPr lang="ru-RU" sz="2600" kern="0" dirty="0" err="1">
                <a:solidFill>
                  <a:schemeClr val="bg2"/>
                </a:solidFill>
              </a:rPr>
              <a:t>Монооксид</a:t>
            </a:r>
            <a:r>
              <a:rPr lang="ru-RU" sz="2600" kern="0" dirty="0">
                <a:solidFill>
                  <a:schemeClr val="bg2"/>
                </a:solidFill>
              </a:rPr>
              <a:t> углерода</a:t>
            </a:r>
          </a:p>
          <a:p>
            <a:pPr marL="800100" lvl="2" indent="0">
              <a:spcBef>
                <a:spcPts val="0"/>
              </a:spcBef>
              <a:buFontTx/>
              <a:buNone/>
              <a:defRPr/>
            </a:pPr>
            <a:r>
              <a:rPr lang="ru-RU" sz="2600" kern="0" dirty="0">
                <a:solidFill>
                  <a:schemeClr val="bg2"/>
                </a:solidFill>
              </a:rPr>
              <a:t>Ароматические амины</a:t>
            </a:r>
          </a:p>
          <a:p>
            <a:pPr marL="800100" lvl="2" indent="0">
              <a:spcBef>
                <a:spcPts val="0"/>
              </a:spcBef>
              <a:buFontTx/>
              <a:buNone/>
              <a:defRPr/>
            </a:pPr>
            <a:r>
              <a:rPr lang="ru-RU" sz="2600" kern="0" dirty="0">
                <a:solidFill>
                  <a:schemeClr val="bg2"/>
                </a:solidFill>
              </a:rPr>
              <a:t>Синильная кислота</a:t>
            </a:r>
          </a:p>
          <a:p>
            <a:pPr marL="800100" lvl="2" indent="0">
              <a:spcBef>
                <a:spcPts val="0"/>
              </a:spcBef>
              <a:buFontTx/>
              <a:buNone/>
              <a:defRPr/>
            </a:pPr>
            <a:r>
              <a:rPr lang="ru-RU" sz="2600" kern="0" dirty="0">
                <a:solidFill>
                  <a:schemeClr val="bg2"/>
                </a:solidFill>
              </a:rPr>
              <a:t>Оксид азота</a:t>
            </a:r>
          </a:p>
          <a:p>
            <a:pPr marL="800100" lvl="2" indent="0">
              <a:spcBef>
                <a:spcPts val="0"/>
              </a:spcBef>
              <a:buFontTx/>
              <a:buNone/>
              <a:defRPr/>
            </a:pPr>
            <a:r>
              <a:rPr lang="ru-RU" sz="2600" kern="0" dirty="0">
                <a:solidFill>
                  <a:schemeClr val="bg2"/>
                </a:solidFill>
              </a:rPr>
              <a:t>Бутадиен</a:t>
            </a:r>
          </a:p>
          <a:p>
            <a:pPr marL="800100" lvl="2" indent="0">
              <a:spcBef>
                <a:spcPts val="0"/>
              </a:spcBef>
              <a:buFontTx/>
              <a:buNone/>
              <a:defRPr/>
            </a:pPr>
            <a:r>
              <a:rPr lang="ru-RU" sz="2600" kern="0" dirty="0">
                <a:solidFill>
                  <a:schemeClr val="bg2"/>
                </a:solidFill>
              </a:rPr>
              <a:t>Метанол</a:t>
            </a:r>
          </a:p>
          <a:p>
            <a:pPr marL="800100" lvl="2" indent="0">
              <a:spcBef>
                <a:spcPts val="0"/>
              </a:spcBef>
              <a:buFontTx/>
              <a:buNone/>
              <a:defRPr/>
            </a:pPr>
            <a:r>
              <a:rPr lang="ru-RU" sz="2600" kern="0" dirty="0">
                <a:solidFill>
                  <a:schemeClr val="bg2"/>
                </a:solidFill>
              </a:rPr>
              <a:t>Бензол</a:t>
            </a:r>
          </a:p>
          <a:p>
            <a:pPr marL="0" indent="0">
              <a:spcBef>
                <a:spcPts val="400"/>
              </a:spcBef>
              <a:buFontTx/>
              <a:buNone/>
              <a:defRPr/>
            </a:pPr>
            <a:r>
              <a:rPr lang="ru-RU" sz="2400" kern="0" dirty="0">
                <a:solidFill>
                  <a:schemeClr val="accent3">
                    <a:lumMod val="50000"/>
                  </a:schemeClr>
                </a:solidFill>
              </a:rPr>
              <a:t>+200 ядовитых соединений</a:t>
            </a:r>
          </a:p>
          <a:p>
            <a:pPr marL="0" indent="0">
              <a:spcBef>
                <a:spcPts val="400"/>
              </a:spcBef>
              <a:buFontTx/>
              <a:buNone/>
              <a:defRPr/>
            </a:pPr>
            <a:endParaRPr lang="ru-RU" sz="2400" kern="0" dirty="0">
              <a:solidFill>
                <a:schemeClr val="accent3">
                  <a:lumMod val="50000"/>
                </a:schemeClr>
              </a:solidFill>
            </a:endParaRPr>
          </a:p>
        </p:txBody>
      </p:sp>
      <p:pic>
        <p:nvPicPr>
          <p:cNvPr id="16390" name="Picture 4" descr="C:\Users\Анна\Desktop\Страница психолога Ксения Петько\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2114550"/>
            <a:ext cx="665162" cy="397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defRPr/>
            </a:pPr>
            <a:r>
              <a:rPr lang="ru-RU" altLang="ru-RU">
                <a:solidFill>
                  <a:schemeClr val="bg2"/>
                </a:solidFill>
              </a:rPr>
              <a:t>ГЛИЦЕРИН</a:t>
            </a:r>
          </a:p>
        </p:txBody>
      </p:sp>
      <p:sp>
        <p:nvSpPr>
          <p:cNvPr id="17411" name="Rectangle 3"/>
          <p:cNvSpPr>
            <a:spLocks noGrp="1" noChangeArrowheads="1"/>
          </p:cNvSpPr>
          <p:nvPr>
            <p:ph idx="1"/>
          </p:nvPr>
        </p:nvSpPr>
        <p:spPr>
          <a:xfrm>
            <a:off x="220663" y="1844675"/>
            <a:ext cx="7129462" cy="4824413"/>
          </a:xfrm>
        </p:spPr>
        <p:txBody>
          <a:bodyPr/>
          <a:lstStyle/>
          <a:p>
            <a:pPr eaLnBrk="1" hangingPunct="1">
              <a:lnSpc>
                <a:spcPct val="150000"/>
              </a:lnSpc>
              <a:buFontTx/>
              <a:buNone/>
            </a:pPr>
            <a:r>
              <a:rPr lang="ru-RU" altLang="ru-RU" sz="2100">
                <a:solidFill>
                  <a:schemeClr val="bg2"/>
                </a:solidFill>
              </a:rPr>
              <a:t>    </a:t>
            </a:r>
            <a:r>
              <a:rPr lang="ru-RU" altLang="ru-RU" sz="2600">
                <a:solidFill>
                  <a:schemeClr val="bg2"/>
                </a:solidFill>
                <a:latin typeface="Times New Roman" pitchFamily="18" charset="0"/>
                <a:cs typeface="Times New Roman" pitchFamily="18" charset="0"/>
              </a:rPr>
              <a:t>Используется в парфюмерии для смягчения кожи и в пищевой промышленности как загуститель. Вызывает сухость во рту. Может ухудшать состояние кровеносных сосудов и нарушать кровообращение. Является хорошей средой для развития бактерий.</a:t>
            </a:r>
          </a:p>
        </p:txBody>
      </p:sp>
      <p:pic>
        <p:nvPicPr>
          <p:cNvPr id="17412" name="Picture 5" descr="глицерин"/>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80288" y="2636838"/>
            <a:ext cx="1571625" cy="295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defRPr/>
            </a:pPr>
            <a:r>
              <a:rPr lang="ru-RU" altLang="ru-RU">
                <a:solidFill>
                  <a:schemeClr val="bg2"/>
                </a:solidFill>
              </a:rPr>
              <a:t>НИКОТИН</a:t>
            </a:r>
          </a:p>
        </p:txBody>
      </p:sp>
      <p:sp>
        <p:nvSpPr>
          <p:cNvPr id="18435" name="Rectangle 3"/>
          <p:cNvSpPr>
            <a:spLocks noGrp="1" noChangeArrowheads="1"/>
          </p:cNvSpPr>
          <p:nvPr>
            <p:ph idx="1"/>
          </p:nvPr>
        </p:nvSpPr>
        <p:spPr>
          <a:xfrm>
            <a:off x="179388" y="1268413"/>
            <a:ext cx="8569325" cy="5329237"/>
          </a:xfrm>
        </p:spPr>
        <p:txBody>
          <a:bodyPr/>
          <a:lstStyle/>
          <a:p>
            <a:pPr algn="just" eaLnBrk="1" hangingPunct="1"/>
            <a:r>
              <a:rPr lang="ru-RU" altLang="ru-RU" sz="2800">
                <a:solidFill>
                  <a:schemeClr val="bg2"/>
                </a:solidFill>
                <a:latin typeface="Times New Roman" pitchFamily="18" charset="0"/>
                <a:cs typeface="Times New Roman" pitchFamily="18" charset="0"/>
              </a:rPr>
              <a:t>Алкалоид естественного происхождения (в электронных сигаретах синтетический). Угнетает нервную систему, ухудшает зрение, вызывает поражение органов пищеварения. Вызывает выработку адреналина, что повышает нагрузку на сердце. Провоцирует выработку дофамина– гормона удовольствия, что дает основания считать никотин наркотическим веществом. </a:t>
            </a:r>
          </a:p>
          <a:p>
            <a:pPr algn="just" eaLnBrk="1" hangingPunct="1"/>
            <a:r>
              <a:rPr lang="ru-RU" altLang="ru-RU" sz="2800">
                <a:solidFill>
                  <a:schemeClr val="bg2"/>
                </a:solidFill>
                <a:latin typeface="Times New Roman" pitchFamily="18" charset="0"/>
                <a:cs typeface="Times New Roman" pitchFamily="18" charset="0"/>
              </a:rPr>
              <a:t>В малых количествах вырабатывается в организме. При курении перестает вырабатываться самостоятельно – возникают проблемы с пищеварением и лишним весом.</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defRPr/>
            </a:pPr>
            <a:r>
              <a:rPr lang="ru-RU" altLang="ru-RU">
                <a:solidFill>
                  <a:schemeClr val="bg2"/>
                </a:solidFill>
              </a:rPr>
              <a:t>ПРОПИЛЕНГЛИКОЛЬ</a:t>
            </a:r>
          </a:p>
        </p:txBody>
      </p:sp>
      <p:sp>
        <p:nvSpPr>
          <p:cNvPr id="19459" name="Rectangle 3"/>
          <p:cNvSpPr>
            <a:spLocks noGrp="1" noChangeArrowheads="1"/>
          </p:cNvSpPr>
          <p:nvPr>
            <p:ph idx="1"/>
          </p:nvPr>
        </p:nvSpPr>
        <p:spPr>
          <a:xfrm>
            <a:off x="250825" y="1989138"/>
            <a:ext cx="8642350" cy="4176712"/>
          </a:xfrm>
        </p:spPr>
        <p:txBody>
          <a:bodyPr/>
          <a:lstStyle/>
          <a:p>
            <a:pPr algn="ctr" eaLnBrk="1" hangingPunct="1">
              <a:lnSpc>
                <a:spcPct val="150000"/>
              </a:lnSpc>
              <a:buFontTx/>
              <a:buNone/>
            </a:pPr>
            <a:r>
              <a:rPr lang="ru-RU" altLang="ru-RU" sz="2800">
                <a:solidFill>
                  <a:schemeClr val="bg2"/>
                </a:solidFill>
              </a:rPr>
              <a:t>    </a:t>
            </a:r>
            <a:r>
              <a:rPr lang="ru-RU" altLang="ru-RU" sz="4000">
                <a:solidFill>
                  <a:schemeClr val="bg2"/>
                </a:solidFill>
                <a:latin typeface="Times New Roman" pitchFamily="18" charset="0"/>
                <a:cs typeface="Times New Roman" pitchFamily="18" charset="0"/>
              </a:rPr>
              <a:t>Используется как пищевая добавка. Может вызвать заложенность носа, кожную сыпь и прочие аллергические реакции.</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idx="1"/>
          </p:nvPr>
        </p:nvSpPr>
        <p:spPr>
          <a:xfrm>
            <a:off x="468313" y="1412875"/>
            <a:ext cx="8229600" cy="4260850"/>
          </a:xfrm>
        </p:spPr>
        <p:txBody>
          <a:bodyPr/>
          <a:lstStyle/>
          <a:p>
            <a:pPr algn="ctr" eaLnBrk="1" hangingPunct="1">
              <a:buFontTx/>
              <a:buNone/>
            </a:pPr>
            <a:r>
              <a:rPr lang="ru-RU" altLang="ru-RU" sz="4400">
                <a:solidFill>
                  <a:schemeClr val="bg2"/>
                </a:solidFill>
                <a:latin typeface="Times New Roman" pitchFamily="18" charset="0"/>
                <a:cs typeface="Times New Roman" pitchFamily="18" charset="0"/>
              </a:rPr>
              <a:t>Всё чаще на улицах мы видим людей, курящих электронные сигареты и вейпы. Сегодня попробуем выяснить в чём заключается их вред и почему опасно «парить».</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467544" y="548680"/>
            <a:ext cx="8219256" cy="1143000"/>
          </a:xfrm>
        </p:spPr>
        <p:txBody>
          <a:bodyPr/>
          <a:lstStyle/>
          <a:p>
            <a:pPr eaLnBrk="1" hangingPunct="1">
              <a:defRPr/>
            </a:pPr>
            <a:r>
              <a:rPr lang="ru-RU" altLang="ru-RU">
                <a:solidFill>
                  <a:schemeClr val="bg2"/>
                </a:solidFill>
              </a:rPr>
              <a:t>АРОМАТИЧЕСКИЕ ДОБАВКИ</a:t>
            </a:r>
          </a:p>
        </p:txBody>
      </p:sp>
      <p:sp>
        <p:nvSpPr>
          <p:cNvPr id="20483" name="Rectangle 3"/>
          <p:cNvSpPr>
            <a:spLocks noGrp="1" noChangeArrowheads="1"/>
          </p:cNvSpPr>
          <p:nvPr>
            <p:ph idx="1"/>
          </p:nvPr>
        </p:nvSpPr>
        <p:spPr>
          <a:xfrm>
            <a:off x="323850" y="2079625"/>
            <a:ext cx="8497888" cy="3870325"/>
          </a:xfrm>
        </p:spPr>
        <p:txBody>
          <a:bodyPr/>
          <a:lstStyle/>
          <a:p>
            <a:pPr algn="ctr" eaLnBrk="1" hangingPunct="1">
              <a:lnSpc>
                <a:spcPct val="150000"/>
              </a:lnSpc>
              <a:buFontTx/>
              <a:buNone/>
            </a:pPr>
            <a:r>
              <a:rPr lang="ru-RU" altLang="ru-RU" sz="2800">
                <a:solidFill>
                  <a:schemeClr val="bg2"/>
                </a:solidFill>
              </a:rPr>
              <a:t>    </a:t>
            </a:r>
            <a:r>
              <a:rPr lang="ru-RU" altLang="ru-RU" sz="4000">
                <a:solidFill>
                  <a:schemeClr val="bg2"/>
                </a:solidFill>
                <a:latin typeface="Times New Roman" pitchFamily="18" charset="0"/>
                <a:cs typeface="Times New Roman" pitchFamily="18" charset="0"/>
              </a:rPr>
              <a:t>Вызывают ускоренное всасывание никотина в кровь, и тем самым</a:t>
            </a:r>
            <a:r>
              <a:rPr lang="en-US" altLang="ru-RU" sz="4000">
                <a:solidFill>
                  <a:schemeClr val="bg2"/>
                </a:solidFill>
                <a:latin typeface="Times New Roman" pitchFamily="18" charset="0"/>
                <a:cs typeface="Times New Roman" pitchFamily="18" charset="0"/>
              </a:rPr>
              <a:t> </a:t>
            </a:r>
            <a:r>
              <a:rPr lang="ru-RU" altLang="ru-RU" sz="4000">
                <a:solidFill>
                  <a:schemeClr val="bg2"/>
                </a:solidFill>
                <a:latin typeface="Times New Roman" pitchFamily="18" charset="0"/>
                <a:cs typeface="Times New Roman" pitchFamily="18" charset="0"/>
              </a:rPr>
              <a:t>усиливают его поражающее действие</a:t>
            </a:r>
            <a:r>
              <a:rPr lang="ru-RU" altLang="ru-RU">
                <a:solidFill>
                  <a:schemeClr val="bg2"/>
                </a:solidFill>
              </a:rPr>
              <a: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defRPr/>
            </a:pPr>
            <a:r>
              <a:rPr lang="ru-RU" altLang="ru-RU" sz="4000">
                <a:solidFill>
                  <a:schemeClr val="bg2"/>
                </a:solidFill>
              </a:rPr>
              <a:t>МЕТАЛЛЫ, В ЧАСТНОСТИ, НИКЕЛЬ</a:t>
            </a:r>
          </a:p>
        </p:txBody>
      </p:sp>
      <p:sp>
        <p:nvSpPr>
          <p:cNvPr id="21507" name="Rectangle 3"/>
          <p:cNvSpPr>
            <a:spLocks noGrp="1" noChangeArrowheads="1"/>
          </p:cNvSpPr>
          <p:nvPr>
            <p:ph idx="1"/>
          </p:nvPr>
        </p:nvSpPr>
        <p:spPr>
          <a:xfrm>
            <a:off x="395288" y="2708275"/>
            <a:ext cx="8497887" cy="1512888"/>
          </a:xfrm>
        </p:spPr>
        <p:txBody>
          <a:bodyPr/>
          <a:lstStyle/>
          <a:p>
            <a:pPr algn="ctr" eaLnBrk="1" hangingPunct="1">
              <a:lnSpc>
                <a:spcPct val="150000"/>
              </a:lnSpc>
              <a:buFontTx/>
              <a:buNone/>
            </a:pPr>
            <a:r>
              <a:rPr lang="ru-RU" altLang="ru-RU" sz="4400">
                <a:solidFill>
                  <a:schemeClr val="bg2"/>
                </a:solidFill>
              </a:rPr>
              <a:t>Могут вызывать </a:t>
            </a:r>
          </a:p>
          <a:p>
            <a:pPr algn="ctr" eaLnBrk="1" hangingPunct="1">
              <a:lnSpc>
                <a:spcPct val="150000"/>
              </a:lnSpc>
              <a:buFontTx/>
              <a:buNone/>
            </a:pPr>
            <a:r>
              <a:rPr lang="ru-RU" altLang="ru-RU" sz="4400">
                <a:solidFill>
                  <a:schemeClr val="bg2"/>
                </a:solidFill>
              </a:rPr>
              <a:t>интоксикацию организма.</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idx="1"/>
          </p:nvPr>
        </p:nvSpPr>
        <p:spPr>
          <a:xfrm>
            <a:off x="468313" y="404813"/>
            <a:ext cx="8229600" cy="4752975"/>
          </a:xfrm>
        </p:spPr>
        <p:txBody>
          <a:bodyPr/>
          <a:lstStyle/>
          <a:p>
            <a:pPr eaLnBrk="1" hangingPunct="1">
              <a:lnSpc>
                <a:spcPct val="90000"/>
              </a:lnSpc>
              <a:spcBef>
                <a:spcPts val="100"/>
              </a:spcBef>
            </a:pPr>
            <a:r>
              <a:rPr lang="ru-RU" altLang="ru-RU" sz="3300">
                <a:solidFill>
                  <a:schemeClr val="bg2"/>
                </a:solidFill>
                <a:latin typeface="Times New Roman" pitchFamily="18" charset="0"/>
                <a:cs typeface="Times New Roman" pitchFamily="18" charset="0"/>
              </a:rPr>
              <a:t>Электронная сигарета, паритель, вейп – ингалятор специального назначения для личного пользования с аэрозольным генератором.</a:t>
            </a:r>
          </a:p>
          <a:p>
            <a:pPr eaLnBrk="1" hangingPunct="1">
              <a:lnSpc>
                <a:spcPct val="90000"/>
              </a:lnSpc>
              <a:spcBef>
                <a:spcPts val="100"/>
              </a:spcBef>
            </a:pPr>
            <a:endParaRPr lang="ru-RU" altLang="ru-RU" sz="3300">
              <a:solidFill>
                <a:schemeClr val="bg2"/>
              </a:solidFill>
              <a:latin typeface="Times New Roman" pitchFamily="18" charset="0"/>
              <a:cs typeface="Times New Roman" pitchFamily="18" charset="0"/>
            </a:endParaRPr>
          </a:p>
          <a:p>
            <a:pPr eaLnBrk="1" hangingPunct="1">
              <a:lnSpc>
                <a:spcPct val="90000"/>
              </a:lnSpc>
              <a:spcBef>
                <a:spcPts val="100"/>
              </a:spcBef>
            </a:pPr>
            <a:r>
              <a:rPr lang="ru-RU" altLang="ru-RU" sz="3300">
                <a:solidFill>
                  <a:schemeClr val="bg2"/>
                </a:solidFill>
                <a:latin typeface="Times New Roman" pitchFamily="18" charset="0"/>
                <a:cs typeface="Times New Roman" pitchFamily="18" charset="0"/>
              </a:rPr>
              <a:t>Чаще всего используется с никотиносодержащими жидкостями. </a:t>
            </a:r>
          </a:p>
          <a:p>
            <a:pPr eaLnBrk="1" hangingPunct="1">
              <a:lnSpc>
                <a:spcPct val="90000"/>
              </a:lnSpc>
              <a:spcBef>
                <a:spcPts val="100"/>
              </a:spcBef>
            </a:pPr>
            <a:endParaRPr lang="ru-RU" altLang="ru-RU" sz="3300">
              <a:solidFill>
                <a:schemeClr val="bg2"/>
              </a:solidFill>
              <a:latin typeface="Times New Roman" pitchFamily="18" charset="0"/>
              <a:cs typeface="Times New Roman" pitchFamily="18" charset="0"/>
            </a:endParaRPr>
          </a:p>
          <a:p>
            <a:pPr eaLnBrk="1" hangingPunct="1">
              <a:lnSpc>
                <a:spcPct val="90000"/>
              </a:lnSpc>
              <a:spcBef>
                <a:spcPts val="100"/>
              </a:spcBef>
            </a:pPr>
            <a:r>
              <a:rPr lang="ru-RU" altLang="ru-RU" sz="3300">
                <a:solidFill>
                  <a:schemeClr val="bg2"/>
                </a:solidFill>
                <a:latin typeface="Times New Roman" pitchFamily="18" charset="0"/>
                <a:cs typeface="Times New Roman" pitchFamily="18" charset="0"/>
              </a:rPr>
              <a:t>Используется как приспособление для курения.</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fontScale="90000"/>
          </a:bodyPr>
          <a:lstStyle/>
          <a:p>
            <a:pPr eaLnBrk="1" hangingPunct="1">
              <a:defRPr/>
            </a:pPr>
            <a:r>
              <a:rPr lang="ru-RU" altLang="ru-RU" sz="4000">
                <a:solidFill>
                  <a:schemeClr val="bg2"/>
                </a:solidFill>
              </a:rPr>
              <a:t>Начнём с истории. </a:t>
            </a:r>
            <a:br>
              <a:rPr lang="ru-RU" altLang="ru-RU" sz="4000">
                <a:solidFill>
                  <a:schemeClr val="bg2"/>
                </a:solidFill>
              </a:rPr>
            </a:br>
            <a:r>
              <a:rPr lang="ru-RU" altLang="ru-RU" sz="4000">
                <a:solidFill>
                  <a:schemeClr val="bg2"/>
                </a:solidFill>
              </a:rPr>
              <a:t>С чего всё началось</a:t>
            </a:r>
          </a:p>
        </p:txBody>
      </p:sp>
      <p:sp>
        <p:nvSpPr>
          <p:cNvPr id="7171" name="Rectangle 3"/>
          <p:cNvSpPr>
            <a:spLocks noGrp="1" noChangeArrowheads="1"/>
          </p:cNvSpPr>
          <p:nvPr>
            <p:ph idx="1"/>
          </p:nvPr>
        </p:nvSpPr>
        <p:spPr>
          <a:xfrm>
            <a:off x="468313" y="2133600"/>
            <a:ext cx="8229600" cy="4114800"/>
          </a:xfrm>
        </p:spPr>
        <p:txBody>
          <a:bodyPr/>
          <a:lstStyle/>
          <a:p>
            <a:pPr algn="ctr" eaLnBrk="1" hangingPunct="1">
              <a:lnSpc>
                <a:spcPct val="90000"/>
              </a:lnSpc>
              <a:buFontTx/>
              <a:buNone/>
            </a:pPr>
            <a:r>
              <a:rPr lang="ru-RU" altLang="ru-RU" sz="3600">
                <a:solidFill>
                  <a:schemeClr val="bg2"/>
                </a:solidFill>
                <a:latin typeface="Times New Roman" pitchFamily="18" charset="0"/>
                <a:cs typeface="Times New Roman" pitchFamily="18" charset="0"/>
              </a:rPr>
              <a:t>В мире огромное количество людей стало умирать из-за курения – обструктивной болезни лёгких, рака, пневмонии, сердечно-сосудистых заболеваний.</a:t>
            </a:r>
          </a:p>
          <a:p>
            <a:pPr algn="ctr" eaLnBrk="1" hangingPunct="1">
              <a:lnSpc>
                <a:spcPct val="90000"/>
              </a:lnSpc>
              <a:buFontTx/>
              <a:buNone/>
            </a:pPr>
            <a:endParaRPr lang="ru-RU" altLang="ru-RU" sz="3600">
              <a:solidFill>
                <a:schemeClr val="bg2"/>
              </a:solidFill>
              <a:latin typeface="Times New Roman" pitchFamily="18" charset="0"/>
              <a:cs typeface="Times New Roman" pitchFamily="18" charset="0"/>
            </a:endParaRPr>
          </a:p>
          <a:p>
            <a:pPr algn="ctr" eaLnBrk="1" hangingPunct="1">
              <a:lnSpc>
                <a:spcPct val="90000"/>
              </a:lnSpc>
              <a:buFontTx/>
              <a:buNone/>
            </a:pPr>
            <a:r>
              <a:rPr lang="ru-RU" altLang="ru-RU" sz="3600">
                <a:solidFill>
                  <a:schemeClr val="bg2"/>
                </a:solidFill>
                <a:latin typeface="Times New Roman" pitchFamily="18" charset="0"/>
                <a:cs typeface="Times New Roman" pitchFamily="18" charset="0"/>
              </a:rPr>
              <a:t>Стала вестись пропаганда о вреде курения.</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defRPr/>
            </a:pPr>
            <a:r>
              <a:rPr lang="ru-RU" altLang="ru-RU">
                <a:solidFill>
                  <a:schemeClr val="bg2"/>
                </a:solidFill>
              </a:rPr>
              <a:t>Как продолжилось</a:t>
            </a:r>
          </a:p>
        </p:txBody>
      </p:sp>
      <p:sp>
        <p:nvSpPr>
          <p:cNvPr id="8195" name="Rectangle 3"/>
          <p:cNvSpPr>
            <a:spLocks noGrp="1" noChangeArrowheads="1"/>
          </p:cNvSpPr>
          <p:nvPr>
            <p:ph idx="1"/>
          </p:nvPr>
        </p:nvSpPr>
        <p:spPr>
          <a:xfrm>
            <a:off x="468313" y="1484313"/>
            <a:ext cx="8229600" cy="4764087"/>
          </a:xfrm>
        </p:spPr>
        <p:txBody>
          <a:bodyPr/>
          <a:lstStyle/>
          <a:p>
            <a:pPr algn="ctr" eaLnBrk="1" hangingPunct="1">
              <a:lnSpc>
                <a:spcPct val="80000"/>
              </a:lnSpc>
              <a:buFontTx/>
              <a:buNone/>
            </a:pPr>
            <a:r>
              <a:rPr lang="ru-RU" altLang="ru-RU">
                <a:solidFill>
                  <a:schemeClr val="bg2"/>
                </a:solidFill>
                <a:latin typeface="Times New Roman" pitchFamily="18" charset="0"/>
                <a:cs typeface="Times New Roman" pitchFamily="18" charset="0"/>
              </a:rPr>
              <a:t>В 2003 году изобрели электронную сигарету, а затем и вейп (паритель).</a:t>
            </a:r>
          </a:p>
          <a:p>
            <a:pPr algn="ctr" eaLnBrk="1" hangingPunct="1">
              <a:lnSpc>
                <a:spcPct val="80000"/>
              </a:lnSpc>
              <a:buFontTx/>
              <a:buNone/>
            </a:pPr>
            <a:endParaRPr lang="ru-RU" altLang="ru-RU">
              <a:solidFill>
                <a:schemeClr val="bg2"/>
              </a:solidFill>
              <a:latin typeface="Times New Roman" pitchFamily="18" charset="0"/>
              <a:cs typeface="Times New Roman" pitchFamily="18" charset="0"/>
            </a:endParaRPr>
          </a:p>
          <a:p>
            <a:pPr algn="ctr" eaLnBrk="1" hangingPunct="1">
              <a:lnSpc>
                <a:spcPct val="80000"/>
              </a:lnSpc>
              <a:buFontTx/>
              <a:buNone/>
            </a:pPr>
            <a:r>
              <a:rPr lang="ru-RU" altLang="ru-RU">
                <a:solidFill>
                  <a:schemeClr val="bg2"/>
                </a:solidFill>
                <a:latin typeface="Times New Roman" pitchFamily="18" charset="0"/>
                <a:cs typeface="Times New Roman" pitchFamily="18" charset="0"/>
              </a:rPr>
              <a:t>По сравнению с обычными сигаретами электронная сигарета безопаснее.</a:t>
            </a:r>
          </a:p>
          <a:p>
            <a:pPr algn="ctr" eaLnBrk="1" hangingPunct="1">
              <a:lnSpc>
                <a:spcPct val="80000"/>
              </a:lnSpc>
              <a:buFontTx/>
              <a:buNone/>
            </a:pPr>
            <a:endParaRPr lang="ru-RU" altLang="ru-RU">
              <a:solidFill>
                <a:schemeClr val="bg2"/>
              </a:solidFill>
              <a:latin typeface="Times New Roman" pitchFamily="18" charset="0"/>
              <a:cs typeface="Times New Roman" pitchFamily="18" charset="0"/>
            </a:endParaRPr>
          </a:p>
          <a:p>
            <a:pPr algn="ctr" eaLnBrk="1" hangingPunct="1">
              <a:lnSpc>
                <a:spcPct val="80000"/>
              </a:lnSpc>
              <a:buFontTx/>
              <a:buNone/>
            </a:pPr>
            <a:r>
              <a:rPr lang="ru-RU" altLang="ru-RU">
                <a:solidFill>
                  <a:schemeClr val="bg2"/>
                </a:solidFill>
                <a:latin typeface="Times New Roman" pitchFamily="18" charset="0"/>
                <a:cs typeface="Times New Roman" pitchFamily="18" charset="0"/>
              </a:rPr>
              <a:t>Производители электронных сигарет стали вести пропаганду о безопасности парения, т.к. </a:t>
            </a:r>
          </a:p>
          <a:p>
            <a:pPr algn="ctr" eaLnBrk="1" hangingPunct="1">
              <a:lnSpc>
                <a:spcPct val="80000"/>
              </a:lnSpc>
              <a:buFontTx/>
              <a:buNone/>
            </a:pPr>
            <a:r>
              <a:rPr lang="ru-RU" altLang="ru-RU">
                <a:solidFill>
                  <a:schemeClr val="bg2"/>
                </a:solidFill>
                <a:latin typeface="Times New Roman" pitchFamily="18" charset="0"/>
                <a:cs typeface="Times New Roman" pitchFamily="18" charset="0"/>
              </a:rPr>
              <a:t>1 -в них не содержится никотина </a:t>
            </a:r>
          </a:p>
          <a:p>
            <a:pPr algn="ctr" eaLnBrk="1" hangingPunct="1">
              <a:lnSpc>
                <a:spcPct val="80000"/>
              </a:lnSpc>
              <a:buFontTx/>
              <a:buNone/>
            </a:pPr>
            <a:r>
              <a:rPr lang="ru-RU" altLang="ru-RU">
                <a:solidFill>
                  <a:schemeClr val="bg2"/>
                </a:solidFill>
                <a:latin typeface="Times New Roman" pitchFamily="18" charset="0"/>
                <a:cs typeface="Times New Roman" pitchFamily="18" charset="0"/>
              </a:rPr>
              <a:t>2- исследований влияния парителей на здоровье не было</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defRPr/>
            </a:pPr>
            <a:r>
              <a:rPr lang="ru-RU" altLang="ru-RU">
                <a:solidFill>
                  <a:schemeClr val="bg2"/>
                </a:solidFill>
              </a:rPr>
              <a:t>К чему пришли</a:t>
            </a:r>
          </a:p>
        </p:txBody>
      </p:sp>
      <p:sp>
        <p:nvSpPr>
          <p:cNvPr id="9219" name="Rectangle 3"/>
          <p:cNvSpPr>
            <a:spLocks noGrp="1" noChangeArrowheads="1"/>
          </p:cNvSpPr>
          <p:nvPr>
            <p:ph idx="1"/>
          </p:nvPr>
        </p:nvSpPr>
        <p:spPr>
          <a:xfrm>
            <a:off x="539750" y="1773238"/>
            <a:ext cx="8229600" cy="4906962"/>
          </a:xfrm>
        </p:spPr>
        <p:txBody>
          <a:bodyPr/>
          <a:lstStyle/>
          <a:p>
            <a:pPr eaLnBrk="1" hangingPunct="1">
              <a:lnSpc>
                <a:spcPct val="90000"/>
              </a:lnSpc>
              <a:spcBef>
                <a:spcPts val="1800"/>
              </a:spcBef>
            </a:pPr>
            <a:r>
              <a:rPr lang="ru-RU" altLang="ru-RU" sz="4000">
                <a:solidFill>
                  <a:schemeClr val="bg2"/>
                </a:solidFill>
                <a:latin typeface="Times New Roman" pitchFamily="18" charset="0"/>
                <a:cs typeface="Times New Roman" pitchFamily="18" charset="0"/>
              </a:rPr>
              <a:t>Появилась мода на парение (вейпинг)</a:t>
            </a:r>
          </a:p>
          <a:p>
            <a:pPr eaLnBrk="1" hangingPunct="1">
              <a:lnSpc>
                <a:spcPct val="90000"/>
              </a:lnSpc>
              <a:spcBef>
                <a:spcPts val="1800"/>
              </a:spcBef>
            </a:pPr>
            <a:r>
              <a:rPr lang="ru-RU" altLang="ru-RU" sz="4000">
                <a:solidFill>
                  <a:schemeClr val="bg2"/>
                </a:solidFill>
                <a:latin typeface="Times New Roman" pitchFamily="18" charset="0"/>
                <a:cs typeface="Times New Roman" pitchFamily="18" charset="0"/>
              </a:rPr>
              <a:t>Увеличилось общее количество курильщиков, которые впоследствии возвращаются или переходят на сигареты</a:t>
            </a:r>
          </a:p>
          <a:p>
            <a:pPr eaLnBrk="1" hangingPunct="1">
              <a:lnSpc>
                <a:spcPct val="90000"/>
              </a:lnSpc>
              <a:spcBef>
                <a:spcPts val="1800"/>
              </a:spcBef>
            </a:pPr>
            <a:r>
              <a:rPr lang="ru-RU" altLang="ru-RU" sz="4000">
                <a:solidFill>
                  <a:schemeClr val="bg2"/>
                </a:solidFill>
                <a:latin typeface="Times New Roman" pitchFamily="18" charset="0"/>
                <a:cs typeface="Times New Roman" pitchFamily="18" charset="0"/>
              </a:rPr>
              <a:t>Увеличилось количество курящих детей</a:t>
            </a:r>
          </a:p>
          <a:p>
            <a:pPr eaLnBrk="1" hangingPunct="1">
              <a:lnSpc>
                <a:spcPct val="90000"/>
              </a:lnSpc>
            </a:pPr>
            <a:endParaRPr lang="ru-RU" altLang="ru-RU">
              <a:solidFill>
                <a:schemeClr val="bg2"/>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normAutofit/>
          </a:bodyPr>
          <a:lstStyle/>
          <a:p>
            <a:pPr eaLnBrk="1" hangingPunct="1">
              <a:defRPr/>
            </a:pPr>
            <a:r>
              <a:rPr lang="ru-RU" altLang="ru-RU" sz="4000">
                <a:solidFill>
                  <a:schemeClr val="bg2"/>
                </a:solidFill>
              </a:rPr>
              <a:t>Обман производителей сигарет</a:t>
            </a:r>
          </a:p>
        </p:txBody>
      </p:sp>
      <p:sp>
        <p:nvSpPr>
          <p:cNvPr id="10243" name="Rectangle 3"/>
          <p:cNvSpPr>
            <a:spLocks noGrp="1" noChangeArrowheads="1"/>
          </p:cNvSpPr>
          <p:nvPr>
            <p:ph idx="1"/>
          </p:nvPr>
        </p:nvSpPr>
        <p:spPr>
          <a:xfrm>
            <a:off x="395288" y="1557338"/>
            <a:ext cx="8229600" cy="4114800"/>
          </a:xfrm>
        </p:spPr>
        <p:txBody>
          <a:bodyPr/>
          <a:lstStyle/>
          <a:p>
            <a:pPr eaLnBrk="1" hangingPunct="1"/>
            <a:r>
              <a:rPr lang="ru-RU" altLang="ru-RU">
                <a:solidFill>
                  <a:schemeClr val="bg2"/>
                </a:solidFill>
                <a:latin typeface="Times New Roman" pitchFamily="18" charset="0"/>
                <a:cs typeface="Times New Roman" pitchFamily="18" charset="0"/>
              </a:rPr>
              <a:t>Производителям сигарет выгодно убеждать всех людей, что парить не вредно, т.к. компании - производители получают огромные доходы от продаж сигарет!</a:t>
            </a:r>
          </a:p>
          <a:p>
            <a:pPr eaLnBrk="1" hangingPunct="1"/>
            <a:endParaRPr lang="ru-RU" altLang="ru-RU">
              <a:solidFill>
                <a:schemeClr val="bg2"/>
              </a:solidFill>
              <a:latin typeface="Times New Roman" pitchFamily="18" charset="0"/>
              <a:cs typeface="Times New Roman" pitchFamily="18" charset="0"/>
            </a:endParaRPr>
          </a:p>
          <a:p>
            <a:pPr eaLnBrk="1" hangingPunct="1"/>
            <a:r>
              <a:rPr lang="ru-RU" altLang="ru-RU">
                <a:solidFill>
                  <a:schemeClr val="bg2"/>
                </a:solidFill>
                <a:latin typeface="Times New Roman" pitchFamily="18" charset="0"/>
                <a:cs typeface="Times New Roman" pitchFamily="18" charset="0"/>
              </a:rPr>
              <a:t>Проводятся рекламные компании, поддерживающие миф безопасности вейпа, в том числе в сети Интернет.</a:t>
            </a:r>
          </a:p>
          <a:p>
            <a:pPr eaLnBrk="1" hangingPunct="1"/>
            <a:endParaRPr lang="ru-RU" altLang="ru-RU" sz="2800">
              <a:solidFill>
                <a:schemeClr val="bg2"/>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11188" y="5373688"/>
            <a:ext cx="8220075" cy="1343025"/>
          </a:xfrm>
        </p:spPr>
        <p:txBody>
          <a:bodyPr>
            <a:normAutofit/>
          </a:bodyPr>
          <a:lstStyle/>
          <a:p>
            <a:pPr eaLnBrk="1" hangingPunct="1">
              <a:defRPr/>
            </a:pPr>
            <a:r>
              <a:rPr lang="ru-RU" altLang="ru-RU" sz="4000">
                <a:solidFill>
                  <a:schemeClr val="bg2"/>
                </a:solidFill>
              </a:rPr>
              <a:t>Что такое и чем опасен </a:t>
            </a:r>
            <a:r>
              <a:rPr lang="ru-RU" altLang="ru-RU" sz="4000" err="1">
                <a:solidFill>
                  <a:schemeClr val="bg2"/>
                </a:solidFill>
              </a:rPr>
              <a:t>вейпинг</a:t>
            </a:r>
            <a:r>
              <a:rPr lang="ru-RU" altLang="ru-RU" sz="4000">
                <a:solidFill>
                  <a:schemeClr val="bg2"/>
                </a:solidFill>
              </a:rPr>
              <a:t>. Давайте разберёмся!</a:t>
            </a:r>
          </a:p>
        </p:txBody>
      </p:sp>
      <p:pic>
        <p:nvPicPr>
          <p:cNvPr id="11267" name="Picture 4" descr="1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188" y="188913"/>
            <a:ext cx="7993062" cy="476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68313" y="188913"/>
            <a:ext cx="8229600" cy="547687"/>
          </a:xfrm>
        </p:spPr>
        <p:txBody>
          <a:bodyPr/>
          <a:lstStyle/>
          <a:p>
            <a:pPr eaLnBrk="1" hangingPunct="1">
              <a:defRPr/>
            </a:pPr>
            <a:r>
              <a:rPr lang="ru-RU" altLang="ru-RU" sz="4000">
                <a:solidFill>
                  <a:schemeClr val="bg2"/>
                </a:solidFill>
              </a:rPr>
              <a:t>СОСТАВ СИГАРЕТЫ</a:t>
            </a:r>
          </a:p>
        </p:txBody>
      </p:sp>
      <p:sp>
        <p:nvSpPr>
          <p:cNvPr id="12291" name="Rectangle 3"/>
          <p:cNvSpPr>
            <a:spLocks noGrp="1" noChangeArrowheads="1"/>
          </p:cNvSpPr>
          <p:nvPr>
            <p:ph idx="1"/>
          </p:nvPr>
        </p:nvSpPr>
        <p:spPr/>
        <p:txBody>
          <a:bodyPr/>
          <a:lstStyle/>
          <a:p>
            <a:pPr eaLnBrk="1" hangingPunct="1"/>
            <a:endParaRPr lang="ru-RU" altLang="ru-RU"/>
          </a:p>
        </p:txBody>
      </p:sp>
      <p:pic>
        <p:nvPicPr>
          <p:cNvPr id="12292" name="Picture 4" descr="f_4e0229f42588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5468" y="692696"/>
            <a:ext cx="7993063" cy="6135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Medical-PowerPoint-Templat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medical06</Template>
  <TotalTime>6088</TotalTime>
  <Words>446</Words>
  <Application>Microsoft Office PowerPoint</Application>
  <PresentationFormat>Экран (4:3)</PresentationFormat>
  <Paragraphs>68</Paragraphs>
  <Slides>21</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21</vt:i4>
      </vt:variant>
    </vt:vector>
  </HeadingPairs>
  <TitlesOfParts>
    <vt:vector size="27" baseType="lpstr">
      <vt:lpstr>Arial</vt:lpstr>
      <vt:lpstr>Calibri</vt:lpstr>
      <vt:lpstr>Microsoft New Tai Lue</vt:lpstr>
      <vt:lpstr>Tahoma</vt:lpstr>
      <vt:lpstr>Times New Roman</vt:lpstr>
      <vt:lpstr>Medical-PowerPoint-Template</vt:lpstr>
      <vt:lpstr>Вейпинг и курение</vt:lpstr>
      <vt:lpstr>Презентация PowerPoint</vt:lpstr>
      <vt:lpstr>Презентация PowerPoint</vt:lpstr>
      <vt:lpstr>Начнём с истории.  С чего всё началось</vt:lpstr>
      <vt:lpstr>Как продолжилось</vt:lpstr>
      <vt:lpstr>К чему пришли</vt:lpstr>
      <vt:lpstr>Обман производителей сигарет</vt:lpstr>
      <vt:lpstr>Что такое и чем опасен вейпинг. Давайте разберёмся!</vt:lpstr>
      <vt:lpstr>СОСТАВ СИГАРЕТЫ</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Содержание  канцерогенов и токсинов</vt:lpstr>
      <vt:lpstr>ГЛИЦЕРИН</vt:lpstr>
      <vt:lpstr>НИКОТИН</vt:lpstr>
      <vt:lpstr>ПРОПИЛЕНГЛИКОЛЬ</vt:lpstr>
      <vt:lpstr>АРОМАТИЧЕСКИЕ ДОБАВКИ</vt:lpstr>
      <vt:lpstr>МЕТАЛЛЫ, В ЧАСТНОСТИ, НИКЕЛЬ</vt:lpstr>
    </vt:vector>
  </TitlesOfParts>
  <Company>Горковская СОШ</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Парение, вейпинг  и курение</dc:title>
  <dc:creator>Озерова Е.А.</dc:creator>
  <cp:keywords>Марк</cp:keywords>
  <cp:lastModifiedBy>user</cp:lastModifiedBy>
  <cp:revision>31</cp:revision>
  <dcterms:created xsi:type="dcterms:W3CDTF">2017-01-18T15:32:30Z</dcterms:created>
  <dcterms:modified xsi:type="dcterms:W3CDTF">2026-05-13T05:21:44Z</dcterms:modified>
</cp:coreProperties>
</file>